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255"/>
    <a:srgbClr val="96AA9D"/>
    <a:srgbClr val="F6AE2D"/>
    <a:srgbClr val="FFCF99"/>
    <a:srgbClr val="C16E70"/>
    <a:srgbClr val="37B06B"/>
    <a:srgbClr val="8BFFBF"/>
    <a:srgbClr val="E1CCF0"/>
    <a:srgbClr val="B3D9FF"/>
    <a:srgbClr val="FADD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2BBFD-4C9F-42CA-B77F-1A3640EF3138}" v="7" dt="2024-08-26T12:07:22.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microsoft.com/office/2016/11/relationships/changesInfo" Target="changesInfos/changesInfo1.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med Lalej" userId="03f9695a-d22e-457f-88c3-51ef8924e639" providerId="ADAL" clId="{6E2C4F6E-F7D1-44F1-ABBC-6D712F00D539}"/>
    <pc:docChg chg="undo custSel modSld">
      <pc:chgData name="Mohamed Lalej" userId="03f9695a-d22e-457f-88c3-51ef8924e639" providerId="ADAL" clId="{6E2C4F6E-F7D1-44F1-ABBC-6D712F00D539}" dt="2023-09-27T11:06:13.422" v="1217" actId="20577"/>
      <pc:docMkLst>
        <pc:docMk/>
      </pc:docMkLst>
      <pc:sldChg chg="addSp delSp modSp mod">
        <pc:chgData name="Mohamed Lalej" userId="03f9695a-d22e-457f-88c3-51ef8924e639" providerId="ADAL" clId="{6E2C4F6E-F7D1-44F1-ABBC-6D712F00D539}" dt="2023-09-27T11:06:13.422" v="1217" actId="20577"/>
        <pc:sldMkLst>
          <pc:docMk/>
          <pc:sldMk cId="31264071" sldId="260"/>
        </pc:sldMkLst>
        <pc:spChg chg="add mod">
          <ac:chgData name="Mohamed Lalej" userId="03f9695a-d22e-457f-88c3-51ef8924e639" providerId="ADAL" clId="{6E2C4F6E-F7D1-44F1-ABBC-6D712F00D539}" dt="2023-09-27T10:17:59.453" v="563" actId="1076"/>
          <ac:spMkLst>
            <pc:docMk/>
            <pc:sldMk cId="31264071" sldId="260"/>
            <ac:spMk id="2" creationId="{8A9F1DE5-6D80-5EFD-3998-9D863928B61E}"/>
          </ac:spMkLst>
        </pc:spChg>
        <pc:spChg chg="add mod">
          <ac:chgData name="Mohamed Lalej" userId="03f9695a-d22e-457f-88c3-51ef8924e639" providerId="ADAL" clId="{6E2C4F6E-F7D1-44F1-ABBC-6D712F00D539}" dt="2023-09-27T11:06:06.286" v="1215" actId="20577"/>
          <ac:spMkLst>
            <pc:docMk/>
            <pc:sldMk cId="31264071" sldId="260"/>
            <ac:spMk id="4" creationId="{7AEA3024-135E-1D0C-C474-6FEEE00F1B09}"/>
          </ac:spMkLst>
        </pc:spChg>
        <pc:spChg chg="add mod">
          <ac:chgData name="Mohamed Lalej" userId="03f9695a-d22e-457f-88c3-51ef8924e639" providerId="ADAL" clId="{6E2C4F6E-F7D1-44F1-ABBC-6D712F00D539}" dt="2023-09-27T10:29:05.686" v="891" actId="1076"/>
          <ac:spMkLst>
            <pc:docMk/>
            <pc:sldMk cId="31264071" sldId="260"/>
            <ac:spMk id="5" creationId="{D4CA0315-3552-17B7-C215-943A06909191}"/>
          </ac:spMkLst>
        </pc:spChg>
        <pc:spChg chg="mod">
          <ac:chgData name="Mohamed Lalej" userId="03f9695a-d22e-457f-88c3-51ef8924e639" providerId="ADAL" clId="{6E2C4F6E-F7D1-44F1-ABBC-6D712F00D539}" dt="2023-09-27T09:56:21.003" v="4" actId="20577"/>
          <ac:spMkLst>
            <pc:docMk/>
            <pc:sldMk cId="31264071" sldId="260"/>
            <ac:spMk id="6" creationId="{C65444D8-6EB5-4392-B266-43542D5ECFD8}"/>
          </ac:spMkLst>
        </pc:spChg>
        <pc:spChg chg="add mod">
          <ac:chgData name="Mohamed Lalej" userId="03f9695a-d22e-457f-88c3-51ef8924e639" providerId="ADAL" clId="{6E2C4F6E-F7D1-44F1-ABBC-6D712F00D539}" dt="2023-09-27T11:05:58.949" v="1214" actId="20577"/>
          <ac:spMkLst>
            <pc:docMk/>
            <pc:sldMk cId="31264071" sldId="260"/>
            <ac:spMk id="7" creationId="{8AE775AF-BE8B-CC1A-89EC-D84501C1202D}"/>
          </ac:spMkLst>
        </pc:spChg>
        <pc:spChg chg="add mod">
          <ac:chgData name="Mohamed Lalej" userId="03f9695a-d22e-457f-88c3-51ef8924e639" providerId="ADAL" clId="{6E2C4F6E-F7D1-44F1-ABBC-6D712F00D539}" dt="2023-09-27T10:29:37.130" v="898" actId="20577"/>
          <ac:spMkLst>
            <pc:docMk/>
            <pc:sldMk cId="31264071" sldId="260"/>
            <ac:spMk id="8" creationId="{D59E8F6F-E6C6-2C7A-376A-8C7C2A86E173}"/>
          </ac:spMkLst>
        </pc:spChg>
        <pc:spChg chg="add mod">
          <ac:chgData name="Mohamed Lalej" userId="03f9695a-d22e-457f-88c3-51ef8924e639" providerId="ADAL" clId="{6E2C4F6E-F7D1-44F1-ABBC-6D712F00D539}" dt="2023-09-27T10:31:21.902" v="904" actId="20577"/>
          <ac:spMkLst>
            <pc:docMk/>
            <pc:sldMk cId="31264071" sldId="260"/>
            <ac:spMk id="9" creationId="{7F632A3F-20EE-0B8F-7AF1-EE587D2209C8}"/>
          </ac:spMkLst>
        </pc:spChg>
        <pc:spChg chg="add mod">
          <ac:chgData name="Mohamed Lalej" userId="03f9695a-d22e-457f-88c3-51ef8924e639" providerId="ADAL" clId="{6E2C4F6E-F7D1-44F1-ABBC-6D712F00D539}" dt="2023-09-27T10:41:42.070" v="914" actId="20577"/>
          <ac:spMkLst>
            <pc:docMk/>
            <pc:sldMk cId="31264071" sldId="260"/>
            <ac:spMk id="10" creationId="{BCAD88EA-DC2D-E122-81DD-73CFFB998403}"/>
          </ac:spMkLst>
        </pc:spChg>
        <pc:spChg chg="add mod">
          <ac:chgData name="Mohamed Lalej" userId="03f9695a-d22e-457f-88c3-51ef8924e639" providerId="ADAL" clId="{6E2C4F6E-F7D1-44F1-ABBC-6D712F00D539}" dt="2023-09-27T10:41:18.970" v="911" actId="255"/>
          <ac:spMkLst>
            <pc:docMk/>
            <pc:sldMk cId="31264071" sldId="260"/>
            <ac:spMk id="11" creationId="{13F3585A-8BC1-728E-1D45-E2EE52DDED46}"/>
          </ac:spMkLst>
        </pc:spChg>
        <pc:spChg chg="add mod">
          <ac:chgData name="Mohamed Lalej" userId="03f9695a-d22e-457f-88c3-51ef8924e639" providerId="ADAL" clId="{6E2C4F6E-F7D1-44F1-ABBC-6D712F00D539}" dt="2023-09-27T10:42:43.758" v="924" actId="20577"/>
          <ac:spMkLst>
            <pc:docMk/>
            <pc:sldMk cId="31264071" sldId="260"/>
            <ac:spMk id="12" creationId="{CAB069C4-508E-A7B2-14AB-0A80351EAEA4}"/>
          </ac:spMkLst>
        </pc:spChg>
        <pc:spChg chg="mod">
          <ac:chgData name="Mohamed Lalej" userId="03f9695a-d22e-457f-88c3-51ef8924e639" providerId="ADAL" clId="{6E2C4F6E-F7D1-44F1-ABBC-6D712F00D539}" dt="2023-09-27T10:50:43.884" v="965" actId="1076"/>
          <ac:spMkLst>
            <pc:docMk/>
            <pc:sldMk cId="31264071" sldId="260"/>
            <ac:spMk id="13" creationId="{2BB94E40-4D77-B584-1748-391E63BD2FD5}"/>
          </ac:spMkLst>
        </pc:spChg>
        <pc:spChg chg="add mod">
          <ac:chgData name="Mohamed Lalej" userId="03f9695a-d22e-457f-88c3-51ef8924e639" providerId="ADAL" clId="{6E2C4F6E-F7D1-44F1-ABBC-6D712F00D539}" dt="2023-09-27T11:05:39.714" v="1209" actId="20577"/>
          <ac:spMkLst>
            <pc:docMk/>
            <pc:sldMk cId="31264071" sldId="260"/>
            <ac:spMk id="14" creationId="{248D9AFF-8A3C-E8CE-66D6-7ED1C52820D7}"/>
          </ac:spMkLst>
        </pc:spChg>
        <pc:spChg chg="add mod">
          <ac:chgData name="Mohamed Lalej" userId="03f9695a-d22e-457f-88c3-51ef8924e639" providerId="ADAL" clId="{6E2C4F6E-F7D1-44F1-ABBC-6D712F00D539}" dt="2023-09-27T10:42:56.771" v="926" actId="20577"/>
          <ac:spMkLst>
            <pc:docMk/>
            <pc:sldMk cId="31264071" sldId="260"/>
            <ac:spMk id="15" creationId="{065428EB-C2C9-32AD-2E3A-F64431C38E09}"/>
          </ac:spMkLst>
        </pc:spChg>
        <pc:spChg chg="add mod">
          <ac:chgData name="Mohamed Lalej" userId="03f9695a-d22e-457f-88c3-51ef8924e639" providerId="ADAL" clId="{6E2C4F6E-F7D1-44F1-ABBC-6D712F00D539}" dt="2023-09-27T11:04:58.200" v="1207" actId="20577"/>
          <ac:spMkLst>
            <pc:docMk/>
            <pc:sldMk cId="31264071" sldId="260"/>
            <ac:spMk id="16" creationId="{3AE93932-7E2C-1183-C6E4-2EE69AF06CE4}"/>
          </ac:spMkLst>
        </pc:spChg>
        <pc:spChg chg="mod">
          <ac:chgData name="Mohamed Lalej" userId="03f9695a-d22e-457f-88c3-51ef8924e639" providerId="ADAL" clId="{6E2C4F6E-F7D1-44F1-ABBC-6D712F00D539}" dt="2023-09-27T11:06:13.422" v="1217" actId="20577"/>
          <ac:spMkLst>
            <pc:docMk/>
            <pc:sldMk cId="31264071" sldId="260"/>
            <ac:spMk id="27" creationId="{071E338C-0671-43EB-A553-9A45DCC053B9}"/>
          </ac:spMkLst>
        </pc:spChg>
        <pc:spChg chg="mod">
          <ac:chgData name="Mohamed Lalej" userId="03f9695a-d22e-457f-88c3-51ef8924e639" providerId="ADAL" clId="{6E2C4F6E-F7D1-44F1-ABBC-6D712F00D539}" dt="2023-09-27T10:17:38.246" v="561" actId="1076"/>
          <ac:spMkLst>
            <pc:docMk/>
            <pc:sldMk cId="31264071" sldId="260"/>
            <ac:spMk id="34" creationId="{C18589CD-44F5-B727-161C-9945C4D9BDC6}"/>
          </ac:spMkLst>
        </pc:spChg>
        <pc:spChg chg="del">
          <ac:chgData name="Mohamed Lalej" userId="03f9695a-d22e-457f-88c3-51ef8924e639" providerId="ADAL" clId="{6E2C4F6E-F7D1-44F1-ABBC-6D712F00D539}" dt="2023-09-27T10:42:03.448" v="915" actId="21"/>
          <ac:spMkLst>
            <pc:docMk/>
            <pc:sldMk cId="31264071" sldId="260"/>
            <ac:spMk id="35" creationId="{D171A0FA-6EE6-D072-D016-3FF456458CBC}"/>
          </ac:spMkLst>
        </pc:spChg>
        <pc:spChg chg="del">
          <ac:chgData name="Mohamed Lalej" userId="03f9695a-d22e-457f-88c3-51ef8924e639" providerId="ADAL" clId="{6E2C4F6E-F7D1-44F1-ABBC-6D712F00D539}" dt="2023-09-27T10:42:08.587" v="916" actId="21"/>
          <ac:spMkLst>
            <pc:docMk/>
            <pc:sldMk cId="31264071" sldId="260"/>
            <ac:spMk id="36" creationId="{C7D58382-8E2D-17D4-2CE3-7FAD27F8519A}"/>
          </ac:spMkLst>
        </pc:spChg>
        <pc:spChg chg="mod">
          <ac:chgData name="Mohamed Lalej" userId="03f9695a-d22e-457f-88c3-51ef8924e639" providerId="ADAL" clId="{6E2C4F6E-F7D1-44F1-ABBC-6D712F00D539}" dt="2023-09-27T10:17:47.678" v="562" actId="1076"/>
          <ac:spMkLst>
            <pc:docMk/>
            <pc:sldMk cId="31264071" sldId="260"/>
            <ac:spMk id="37" creationId="{64A893D7-1F16-7092-0D39-7F887DA538D4}"/>
          </ac:spMkLst>
        </pc:spChg>
        <pc:spChg chg="del">
          <ac:chgData name="Mohamed Lalej" userId="03f9695a-d22e-457f-88c3-51ef8924e639" providerId="ADAL" clId="{6E2C4F6E-F7D1-44F1-ABBC-6D712F00D539}" dt="2023-09-27T10:17:09.507" v="558" actId="21"/>
          <ac:spMkLst>
            <pc:docMk/>
            <pc:sldMk cId="31264071" sldId="260"/>
            <ac:spMk id="38" creationId="{D77D7D8B-803A-67C0-89BF-5528509DA8F1}"/>
          </ac:spMkLst>
        </pc:spChg>
        <pc:spChg chg="del">
          <ac:chgData name="Mohamed Lalej" userId="03f9695a-d22e-457f-88c3-51ef8924e639" providerId="ADAL" clId="{6E2C4F6E-F7D1-44F1-ABBC-6D712F00D539}" dt="2023-09-27T10:28:40.195" v="887" actId="21"/>
          <ac:spMkLst>
            <pc:docMk/>
            <pc:sldMk cId="31264071" sldId="260"/>
            <ac:spMk id="39" creationId="{DEAFEC07-2BDA-5EAC-FF3A-0655998F5453}"/>
          </ac:spMkLst>
        </pc:spChg>
        <pc:spChg chg="mod">
          <ac:chgData name="Mohamed Lalej" userId="03f9695a-d22e-457f-88c3-51ef8924e639" providerId="ADAL" clId="{6E2C4F6E-F7D1-44F1-ABBC-6D712F00D539}" dt="2023-09-27T10:47:01.412" v="951" actId="1076"/>
          <ac:spMkLst>
            <pc:docMk/>
            <pc:sldMk cId="31264071" sldId="260"/>
            <ac:spMk id="40" creationId="{3EDDC044-12ED-F05A-E7DB-F31331A70785}"/>
          </ac:spMkLst>
        </pc:spChg>
        <pc:spChg chg="mod">
          <ac:chgData name="Mohamed Lalej" userId="03f9695a-d22e-457f-88c3-51ef8924e639" providerId="ADAL" clId="{6E2C4F6E-F7D1-44F1-ABBC-6D712F00D539}" dt="2023-09-27T10:47:20.587" v="953" actId="1076"/>
          <ac:spMkLst>
            <pc:docMk/>
            <pc:sldMk cId="31264071" sldId="260"/>
            <ac:spMk id="41" creationId="{80D284C0-BDDE-EFCC-BD08-A0E0BAA8DD12}"/>
          </ac:spMkLst>
        </pc:spChg>
        <pc:spChg chg="del">
          <ac:chgData name="Mohamed Lalej" userId="03f9695a-d22e-457f-88c3-51ef8924e639" providerId="ADAL" clId="{6E2C4F6E-F7D1-44F1-ABBC-6D712F00D539}" dt="2023-09-27T10:42:08.587" v="916" actId="21"/>
          <ac:spMkLst>
            <pc:docMk/>
            <pc:sldMk cId="31264071" sldId="260"/>
            <ac:spMk id="42" creationId="{D4829E66-ADD6-FC02-5F75-E908CBB444B7}"/>
          </ac:spMkLst>
        </pc:spChg>
        <pc:spChg chg="mod">
          <ac:chgData name="Mohamed Lalej" userId="03f9695a-d22e-457f-88c3-51ef8924e639" providerId="ADAL" clId="{6E2C4F6E-F7D1-44F1-ABBC-6D712F00D539}" dt="2023-09-27T10:46:44.933" v="949" actId="1076"/>
          <ac:spMkLst>
            <pc:docMk/>
            <pc:sldMk cId="31264071" sldId="260"/>
            <ac:spMk id="43" creationId="{A702B7B1-A012-A1FC-B66A-58C34A49BEEC}"/>
          </ac:spMkLst>
        </pc:spChg>
        <pc:spChg chg="mod">
          <ac:chgData name="Mohamed Lalej" userId="03f9695a-d22e-457f-88c3-51ef8924e639" providerId="ADAL" clId="{6E2C4F6E-F7D1-44F1-ABBC-6D712F00D539}" dt="2023-09-27T10:46:37.257" v="948" actId="1076"/>
          <ac:spMkLst>
            <pc:docMk/>
            <pc:sldMk cId="31264071" sldId="260"/>
            <ac:spMk id="44" creationId="{5BA2C2C3-DAC7-31D3-07BF-7ECA142B6E56}"/>
          </ac:spMkLst>
        </pc:spChg>
        <pc:spChg chg="mod">
          <ac:chgData name="Mohamed Lalej" userId="03f9695a-d22e-457f-88c3-51ef8924e639" providerId="ADAL" clId="{6E2C4F6E-F7D1-44F1-ABBC-6D712F00D539}" dt="2023-09-27T10:17:38.246" v="561" actId="1076"/>
          <ac:spMkLst>
            <pc:docMk/>
            <pc:sldMk cId="31264071" sldId="260"/>
            <ac:spMk id="46" creationId="{D16C445B-EE16-FA7B-C1D0-7037E8572BC3}"/>
          </ac:spMkLst>
        </pc:spChg>
        <pc:spChg chg="mod">
          <ac:chgData name="Mohamed Lalej" userId="03f9695a-d22e-457f-88c3-51ef8924e639" providerId="ADAL" clId="{6E2C4F6E-F7D1-44F1-ABBC-6D712F00D539}" dt="2023-09-27T10:53:30.728" v="1035" actId="20577"/>
          <ac:spMkLst>
            <pc:docMk/>
            <pc:sldMk cId="31264071" sldId="260"/>
            <ac:spMk id="47" creationId="{E4BC9470-0E14-0E2C-F655-3245E2111ED4}"/>
          </ac:spMkLst>
        </pc:spChg>
        <pc:spChg chg="del">
          <ac:chgData name="Mohamed Lalej" userId="03f9695a-d22e-457f-88c3-51ef8924e639" providerId="ADAL" clId="{6E2C4F6E-F7D1-44F1-ABBC-6D712F00D539}" dt="2023-09-27T10:17:09.507" v="558" actId="21"/>
          <ac:spMkLst>
            <pc:docMk/>
            <pc:sldMk cId="31264071" sldId="260"/>
            <ac:spMk id="48" creationId="{709AB02A-5147-DBD2-7F0F-31E767F2DCA1}"/>
          </ac:spMkLst>
        </pc:spChg>
        <pc:spChg chg="del">
          <ac:chgData name="Mohamed Lalej" userId="03f9695a-d22e-457f-88c3-51ef8924e639" providerId="ADAL" clId="{6E2C4F6E-F7D1-44F1-ABBC-6D712F00D539}" dt="2023-09-27T10:28:40.195" v="887" actId="21"/>
          <ac:spMkLst>
            <pc:docMk/>
            <pc:sldMk cId="31264071" sldId="260"/>
            <ac:spMk id="50" creationId="{F7AA7E3E-188F-5B08-DDE0-73371004554F}"/>
          </ac:spMkLst>
        </pc:spChg>
        <pc:spChg chg="del">
          <ac:chgData name="Mohamed Lalej" userId="03f9695a-d22e-457f-88c3-51ef8924e639" providerId="ADAL" clId="{6E2C4F6E-F7D1-44F1-ABBC-6D712F00D539}" dt="2023-09-27T10:42:03.448" v="915" actId="21"/>
          <ac:spMkLst>
            <pc:docMk/>
            <pc:sldMk cId="31264071" sldId="260"/>
            <ac:spMk id="51" creationId="{46C6459B-0E14-0241-8CDA-B84FF4F8A9B4}"/>
          </ac:spMkLst>
        </pc:spChg>
      </pc:sldChg>
    </pc:docChg>
  </pc:docChgLst>
  <pc:docChgLst>
    <pc:chgData name="Mohamed Lalej" userId="03f9695a-d22e-457f-88c3-51ef8924e639" providerId="ADAL" clId="{038B23E6-C9FB-49A0-97F0-4F4F7F990C89}"/>
    <pc:docChg chg="custSel modSld">
      <pc:chgData name="Mohamed Lalej" userId="03f9695a-d22e-457f-88c3-51ef8924e639" providerId="ADAL" clId="{038B23E6-C9FB-49A0-97F0-4F4F7F990C89}" dt="2024-07-01T13:43:39.563" v="336" actId="20577"/>
      <pc:docMkLst>
        <pc:docMk/>
      </pc:docMkLst>
      <pc:sldChg chg="addSp delSp modSp mod">
        <pc:chgData name="Mohamed Lalej" userId="03f9695a-d22e-457f-88c3-51ef8924e639" providerId="ADAL" clId="{038B23E6-C9FB-49A0-97F0-4F4F7F990C89}" dt="2024-07-01T13:43:39.563" v="336" actId="20577"/>
        <pc:sldMkLst>
          <pc:docMk/>
          <pc:sldMk cId="31264071" sldId="260"/>
        </pc:sldMkLst>
        <pc:spChg chg="mod">
          <ac:chgData name="Mohamed Lalej" userId="03f9695a-d22e-457f-88c3-51ef8924e639" providerId="ADAL" clId="{038B23E6-C9FB-49A0-97F0-4F4F7F990C89}" dt="2024-07-01T12:06:53.719" v="116" actId="20577"/>
          <ac:spMkLst>
            <pc:docMk/>
            <pc:sldMk cId="31264071" sldId="260"/>
            <ac:spMk id="2" creationId="{8A9F1DE5-6D80-5EFD-3998-9D863928B61E}"/>
          </ac:spMkLst>
        </pc:spChg>
        <pc:spChg chg="mod">
          <ac:chgData name="Mohamed Lalej" userId="03f9695a-d22e-457f-88c3-51ef8924e639" providerId="ADAL" clId="{038B23E6-C9FB-49A0-97F0-4F4F7F990C89}" dt="2024-07-01T10:13:28.015" v="45" actId="20577"/>
          <ac:spMkLst>
            <pc:docMk/>
            <pc:sldMk cId="31264071" sldId="260"/>
            <ac:spMk id="4" creationId="{7AEA3024-135E-1D0C-C474-6FEEE00F1B09}"/>
          </ac:spMkLst>
        </pc:spChg>
        <pc:spChg chg="mod">
          <ac:chgData name="Mohamed Lalej" userId="03f9695a-d22e-457f-88c3-51ef8924e639" providerId="ADAL" clId="{038B23E6-C9FB-49A0-97F0-4F4F7F990C89}" dt="2024-07-01T12:07:19.439" v="123" actId="14100"/>
          <ac:spMkLst>
            <pc:docMk/>
            <pc:sldMk cId="31264071" sldId="260"/>
            <ac:spMk id="5" creationId="{D4CA0315-3552-17B7-C215-943A06909191}"/>
          </ac:spMkLst>
        </pc:spChg>
        <pc:spChg chg="mod">
          <ac:chgData name="Mohamed Lalej" userId="03f9695a-d22e-457f-88c3-51ef8924e639" providerId="ADAL" clId="{038B23E6-C9FB-49A0-97F0-4F4F7F990C89}" dt="2024-07-01T11:20:59.466" v="49" actId="20577"/>
          <ac:spMkLst>
            <pc:docMk/>
            <pc:sldMk cId="31264071" sldId="260"/>
            <ac:spMk id="6" creationId="{C65444D8-6EB5-4392-B266-43542D5ECFD8}"/>
          </ac:spMkLst>
        </pc:spChg>
        <pc:spChg chg="mod">
          <ac:chgData name="Mohamed Lalej" userId="03f9695a-d22e-457f-88c3-51ef8924e639" providerId="ADAL" clId="{038B23E6-C9FB-49A0-97F0-4F4F7F990C89}" dt="2024-07-01T13:43:20.663" v="332" actId="20577"/>
          <ac:spMkLst>
            <pc:docMk/>
            <pc:sldMk cId="31264071" sldId="260"/>
            <ac:spMk id="7" creationId="{8AE775AF-BE8B-CC1A-89EC-D84501C1202D}"/>
          </ac:spMkLst>
        </pc:spChg>
        <pc:spChg chg="mod">
          <ac:chgData name="Mohamed Lalej" userId="03f9695a-d22e-457f-88c3-51ef8924e639" providerId="ADAL" clId="{038B23E6-C9FB-49A0-97F0-4F4F7F990C89}" dt="2024-07-01T12:07:50.135" v="128" actId="20577"/>
          <ac:spMkLst>
            <pc:docMk/>
            <pc:sldMk cId="31264071" sldId="260"/>
            <ac:spMk id="8" creationId="{D59E8F6F-E6C6-2C7A-376A-8C7C2A86E173}"/>
          </ac:spMkLst>
        </pc:spChg>
        <pc:spChg chg="mod">
          <ac:chgData name="Mohamed Lalej" userId="03f9695a-d22e-457f-88c3-51ef8924e639" providerId="ADAL" clId="{038B23E6-C9FB-49A0-97F0-4F4F7F990C89}" dt="2024-07-01T13:43:27.267" v="334" actId="20577"/>
          <ac:spMkLst>
            <pc:docMk/>
            <pc:sldMk cId="31264071" sldId="260"/>
            <ac:spMk id="9" creationId="{7F632A3F-20EE-0B8F-7AF1-EE587D2209C8}"/>
          </ac:spMkLst>
        </pc:spChg>
        <pc:spChg chg="mod">
          <ac:chgData name="Mohamed Lalej" userId="03f9695a-d22e-457f-88c3-51ef8924e639" providerId="ADAL" clId="{038B23E6-C9FB-49A0-97F0-4F4F7F990C89}" dt="2024-07-01T12:08:06.753" v="135" actId="1076"/>
          <ac:spMkLst>
            <pc:docMk/>
            <pc:sldMk cId="31264071" sldId="260"/>
            <ac:spMk id="10" creationId="{BCAD88EA-DC2D-E122-81DD-73CFFB998403}"/>
          </ac:spMkLst>
        </pc:spChg>
        <pc:spChg chg="mod">
          <ac:chgData name="Mohamed Lalej" userId="03f9695a-d22e-457f-88c3-51ef8924e639" providerId="ADAL" clId="{038B23E6-C9FB-49A0-97F0-4F4F7F990C89}" dt="2024-07-01T13:43:39.563" v="336" actId="20577"/>
          <ac:spMkLst>
            <pc:docMk/>
            <pc:sldMk cId="31264071" sldId="260"/>
            <ac:spMk id="11" creationId="{13F3585A-8BC1-728E-1D45-E2EE52DDED46}"/>
          </ac:spMkLst>
        </pc:spChg>
        <pc:spChg chg="del">
          <ac:chgData name="Mohamed Lalej" userId="03f9695a-d22e-457f-88c3-51ef8924e639" providerId="ADAL" clId="{038B23E6-C9FB-49A0-97F0-4F4F7F990C89}" dt="2024-07-01T12:52:43.085" v="216" actId="21"/>
          <ac:spMkLst>
            <pc:docMk/>
            <pc:sldMk cId="31264071" sldId="260"/>
            <ac:spMk id="12" creationId="{CAB069C4-508E-A7B2-14AB-0A80351EAEA4}"/>
          </ac:spMkLst>
        </pc:spChg>
        <pc:spChg chg="del">
          <ac:chgData name="Mohamed Lalej" userId="03f9695a-d22e-457f-88c3-51ef8924e639" providerId="ADAL" clId="{038B23E6-C9FB-49A0-97F0-4F4F7F990C89}" dt="2024-07-01T12:52:46.212" v="217" actId="21"/>
          <ac:spMkLst>
            <pc:docMk/>
            <pc:sldMk cId="31264071" sldId="260"/>
            <ac:spMk id="14" creationId="{248D9AFF-8A3C-E8CE-66D6-7ED1C52820D7}"/>
          </ac:spMkLst>
        </pc:spChg>
        <pc:spChg chg="del">
          <ac:chgData name="Mohamed Lalej" userId="03f9695a-d22e-457f-88c3-51ef8924e639" providerId="ADAL" clId="{038B23E6-C9FB-49A0-97F0-4F4F7F990C89}" dt="2024-07-01T12:52:51.450" v="218" actId="21"/>
          <ac:spMkLst>
            <pc:docMk/>
            <pc:sldMk cId="31264071" sldId="260"/>
            <ac:spMk id="15" creationId="{065428EB-C2C9-32AD-2E3A-F64431C38E09}"/>
          </ac:spMkLst>
        </pc:spChg>
        <pc:spChg chg="del mod">
          <ac:chgData name="Mohamed Lalej" userId="03f9695a-d22e-457f-88c3-51ef8924e639" providerId="ADAL" clId="{038B23E6-C9FB-49A0-97F0-4F4F7F990C89}" dt="2024-07-01T12:52:51.450" v="218" actId="21"/>
          <ac:spMkLst>
            <pc:docMk/>
            <pc:sldMk cId="31264071" sldId="260"/>
            <ac:spMk id="16" creationId="{3AE93932-7E2C-1183-C6E4-2EE69AF06CE4}"/>
          </ac:spMkLst>
        </pc:spChg>
        <pc:spChg chg="add del mod">
          <ac:chgData name="Mohamed Lalej" userId="03f9695a-d22e-457f-88c3-51ef8924e639" providerId="ADAL" clId="{038B23E6-C9FB-49A0-97F0-4F4F7F990C89}" dt="2024-07-01T12:52:55.466" v="219" actId="21"/>
          <ac:spMkLst>
            <pc:docMk/>
            <pc:sldMk cId="31264071" sldId="260"/>
            <ac:spMk id="17" creationId="{60A8B4EC-75F4-4D6E-0F72-7BC674B4C2F0}"/>
          </ac:spMkLst>
        </pc:spChg>
        <pc:spChg chg="add del mod">
          <ac:chgData name="Mohamed Lalej" userId="03f9695a-d22e-457f-88c3-51ef8924e639" providerId="ADAL" clId="{038B23E6-C9FB-49A0-97F0-4F4F7F990C89}" dt="2024-07-01T12:52:55.466" v="219" actId="21"/>
          <ac:spMkLst>
            <pc:docMk/>
            <pc:sldMk cId="31264071" sldId="260"/>
            <ac:spMk id="18" creationId="{4BC29B25-7687-915A-352D-5AA42C39CFF1}"/>
          </ac:spMkLst>
        </pc:spChg>
        <pc:spChg chg="add del mod">
          <ac:chgData name="Mohamed Lalej" userId="03f9695a-d22e-457f-88c3-51ef8924e639" providerId="ADAL" clId="{038B23E6-C9FB-49A0-97F0-4F4F7F990C89}" dt="2024-07-01T12:53:01.679" v="220" actId="21"/>
          <ac:spMkLst>
            <pc:docMk/>
            <pc:sldMk cId="31264071" sldId="260"/>
            <ac:spMk id="20" creationId="{2B1A1340-6B34-A5D5-04B3-EA440E787900}"/>
          </ac:spMkLst>
        </pc:spChg>
        <pc:spChg chg="add del mod">
          <ac:chgData name="Mohamed Lalej" userId="03f9695a-d22e-457f-88c3-51ef8924e639" providerId="ADAL" clId="{038B23E6-C9FB-49A0-97F0-4F4F7F990C89}" dt="2024-07-01T12:53:01.679" v="220" actId="21"/>
          <ac:spMkLst>
            <pc:docMk/>
            <pc:sldMk cId="31264071" sldId="260"/>
            <ac:spMk id="22" creationId="{F8DF63CD-942E-DBD2-34FD-D6B36B5349A3}"/>
          </ac:spMkLst>
        </pc:spChg>
        <pc:spChg chg="add del mod">
          <ac:chgData name="Mohamed Lalej" userId="03f9695a-d22e-457f-88c3-51ef8924e639" providerId="ADAL" clId="{038B23E6-C9FB-49A0-97F0-4F4F7F990C89}" dt="2024-07-01T12:53:06.731" v="221" actId="21"/>
          <ac:spMkLst>
            <pc:docMk/>
            <pc:sldMk cId="31264071" sldId="260"/>
            <ac:spMk id="23" creationId="{AD82D698-DEBD-E92C-B4BC-930778D56475}"/>
          </ac:spMkLst>
        </pc:spChg>
        <pc:spChg chg="add del mod">
          <ac:chgData name="Mohamed Lalej" userId="03f9695a-d22e-457f-88c3-51ef8924e639" providerId="ADAL" clId="{038B23E6-C9FB-49A0-97F0-4F4F7F990C89}" dt="2024-07-01T12:53:06.731" v="221" actId="21"/>
          <ac:spMkLst>
            <pc:docMk/>
            <pc:sldMk cId="31264071" sldId="260"/>
            <ac:spMk id="25" creationId="{D67497BD-8BFB-B093-D22A-8360C7CB740D}"/>
          </ac:spMkLst>
        </pc:spChg>
        <pc:spChg chg="mod">
          <ac:chgData name="Mohamed Lalej" userId="03f9695a-d22e-457f-88c3-51ef8924e639" providerId="ADAL" clId="{038B23E6-C9FB-49A0-97F0-4F4F7F990C89}" dt="2024-07-01T12:46:14.685" v="215" actId="20577"/>
          <ac:spMkLst>
            <pc:docMk/>
            <pc:sldMk cId="31264071" sldId="260"/>
            <ac:spMk id="46" creationId="{D16C445B-EE16-FA7B-C1D0-7037E8572BC3}"/>
          </ac:spMkLst>
        </pc:spChg>
        <pc:picChg chg="del">
          <ac:chgData name="Mohamed Lalej" userId="03f9695a-d22e-457f-88c3-51ef8924e639" providerId="ADAL" clId="{038B23E6-C9FB-49A0-97F0-4F4F7F990C89}" dt="2024-07-01T12:17:52.429" v="203" actId="478"/>
          <ac:picMkLst>
            <pc:docMk/>
            <pc:sldMk cId="31264071" sldId="260"/>
            <ac:picMk id="21" creationId="{B8349B80-0418-6593-0C28-C978D3058742}"/>
          </ac:picMkLst>
        </pc:picChg>
        <pc:picChg chg="del">
          <ac:chgData name="Mohamed Lalej" userId="03f9695a-d22e-457f-88c3-51ef8924e639" providerId="ADAL" clId="{038B23E6-C9FB-49A0-97F0-4F4F7F990C89}" dt="2024-07-01T12:17:52.429" v="203" actId="478"/>
          <ac:picMkLst>
            <pc:docMk/>
            <pc:sldMk cId="31264071" sldId="260"/>
            <ac:picMk id="24" creationId="{8154FE04-1A86-7B04-6A5C-D65C49AFEB5C}"/>
          </ac:picMkLst>
        </pc:picChg>
        <pc:picChg chg="add mod">
          <ac:chgData name="Mohamed Lalej" userId="03f9695a-d22e-457f-88c3-51ef8924e639" providerId="ADAL" clId="{038B23E6-C9FB-49A0-97F0-4F4F7F990C89}" dt="2024-07-01T13:04:44.831" v="330" actId="1076"/>
          <ac:picMkLst>
            <pc:docMk/>
            <pc:sldMk cId="31264071" sldId="260"/>
            <ac:picMk id="28" creationId="{478B88E1-D907-86F7-9D0F-98FD25FC6646}"/>
          </ac:picMkLst>
        </pc:picChg>
        <pc:picChg chg="add del mod">
          <ac:chgData name="Mohamed Lalej" userId="03f9695a-d22e-457f-88c3-51ef8924e639" providerId="ADAL" clId="{038B23E6-C9FB-49A0-97F0-4F4F7F990C89}" dt="2024-07-01T13:01:20.975" v="280" actId="478"/>
          <ac:picMkLst>
            <pc:docMk/>
            <pc:sldMk cId="31264071" sldId="260"/>
            <ac:picMk id="30" creationId="{A7263390-4536-AA06-5F2A-E141B09C59F5}"/>
          </ac:picMkLst>
        </pc:picChg>
        <pc:picChg chg="add mod">
          <ac:chgData name="Mohamed Lalej" userId="03f9695a-d22e-457f-88c3-51ef8924e639" providerId="ADAL" clId="{038B23E6-C9FB-49A0-97F0-4F4F7F990C89}" dt="2024-07-01T13:04:32.495" v="327" actId="1076"/>
          <ac:picMkLst>
            <pc:docMk/>
            <pc:sldMk cId="31264071" sldId="260"/>
            <ac:picMk id="32" creationId="{B184B3CE-7DD1-D02D-990D-4B76EE786E3E}"/>
          </ac:picMkLst>
        </pc:picChg>
        <pc:picChg chg="add mod modCrop">
          <ac:chgData name="Mohamed Lalej" userId="03f9695a-d22e-457f-88c3-51ef8924e639" providerId="ADAL" clId="{038B23E6-C9FB-49A0-97F0-4F4F7F990C89}" dt="2024-07-01T13:04:25.791" v="325" actId="1076"/>
          <ac:picMkLst>
            <pc:docMk/>
            <pc:sldMk cId="31264071" sldId="260"/>
            <ac:picMk id="35" creationId="{9FAB8F1B-13B0-72C3-8B19-3E5146FB3670}"/>
          </ac:picMkLst>
        </pc:picChg>
        <pc:picChg chg="add del mod">
          <ac:chgData name="Mohamed Lalej" userId="03f9695a-d22e-457f-88c3-51ef8924e639" providerId="ADAL" clId="{038B23E6-C9FB-49A0-97F0-4F4F7F990C89}" dt="2024-07-01T13:03:25.167" v="308" actId="478"/>
          <ac:picMkLst>
            <pc:docMk/>
            <pc:sldMk cId="31264071" sldId="260"/>
            <ac:picMk id="37" creationId="{9FB0F15E-7CC6-C788-2D83-BA9B4F2A992E}"/>
          </ac:picMkLst>
        </pc:picChg>
        <pc:picChg chg="add mod">
          <ac:chgData name="Mohamed Lalej" userId="03f9695a-d22e-457f-88c3-51ef8924e639" providerId="ADAL" clId="{038B23E6-C9FB-49A0-97F0-4F4F7F990C89}" dt="2024-07-01T13:04:42.287" v="329" actId="1076"/>
          <ac:picMkLst>
            <pc:docMk/>
            <pc:sldMk cId="31264071" sldId="260"/>
            <ac:picMk id="39" creationId="{1736BF6D-6F62-FECC-27F0-DC8AE621CC82}"/>
          </ac:picMkLst>
        </pc:picChg>
        <pc:picChg chg="add mod">
          <ac:chgData name="Mohamed Lalej" userId="03f9695a-d22e-457f-88c3-51ef8924e639" providerId="ADAL" clId="{038B23E6-C9FB-49A0-97F0-4F4F7F990C89}" dt="2024-07-01T13:04:29.431" v="326" actId="1076"/>
          <ac:picMkLst>
            <pc:docMk/>
            <pc:sldMk cId="31264071" sldId="260"/>
            <ac:picMk id="1026" creationId="{056CA6A9-E7C7-9B08-CD6E-8F6A4FE1A529}"/>
          </ac:picMkLst>
        </pc:picChg>
        <pc:picChg chg="del">
          <ac:chgData name="Mohamed Lalej" userId="03f9695a-d22e-457f-88c3-51ef8924e639" providerId="ADAL" clId="{038B23E6-C9FB-49A0-97F0-4F4F7F990C89}" dt="2024-07-01T12:17:52.429" v="203" actId="478"/>
          <ac:picMkLst>
            <pc:docMk/>
            <pc:sldMk cId="31264071" sldId="260"/>
            <ac:picMk id="1028" creationId="{5E0A5E0C-D0E7-F5B1-A67B-E2680E79EF75}"/>
          </ac:picMkLst>
        </pc:picChg>
        <pc:picChg chg="mod">
          <ac:chgData name="Mohamed Lalej" userId="03f9695a-d22e-457f-88c3-51ef8924e639" providerId="ADAL" clId="{038B23E6-C9FB-49A0-97F0-4F4F7F990C89}" dt="2024-07-01T13:04:35.359" v="328" actId="1076"/>
          <ac:picMkLst>
            <pc:docMk/>
            <pc:sldMk cId="31264071" sldId="260"/>
            <ac:picMk id="1034" creationId="{FC3D79B8-D9D5-492C-C35D-A105F27755DC}"/>
          </ac:picMkLst>
        </pc:picChg>
      </pc:sldChg>
    </pc:docChg>
  </pc:docChgLst>
  <pc:docChgLst>
    <pc:chgData name="Mohamed Lalej" userId="03f9695a-d22e-457f-88c3-51ef8924e639" providerId="ADAL" clId="{3222BBFD-4C9F-42CA-B77F-1A3640EF3138}"/>
    <pc:docChg chg="custSel modSld">
      <pc:chgData name="Mohamed Lalej" userId="03f9695a-d22e-457f-88c3-51ef8924e639" providerId="ADAL" clId="{3222BBFD-4C9F-42CA-B77F-1A3640EF3138}" dt="2024-08-26T12:09:17.210" v="241" actId="478"/>
      <pc:docMkLst>
        <pc:docMk/>
      </pc:docMkLst>
      <pc:sldChg chg="addSp delSp modSp mod">
        <pc:chgData name="Mohamed Lalej" userId="03f9695a-d22e-457f-88c3-51ef8924e639" providerId="ADAL" clId="{3222BBFD-4C9F-42CA-B77F-1A3640EF3138}" dt="2024-08-26T12:09:17.210" v="241" actId="478"/>
        <pc:sldMkLst>
          <pc:docMk/>
          <pc:sldMk cId="31264071" sldId="260"/>
        </pc:sldMkLst>
        <pc:spChg chg="mod">
          <ac:chgData name="Mohamed Lalej" userId="03f9695a-d22e-457f-88c3-51ef8924e639" providerId="ADAL" clId="{3222BBFD-4C9F-42CA-B77F-1A3640EF3138}" dt="2024-08-26T11:57:39.084" v="169" actId="14100"/>
          <ac:spMkLst>
            <pc:docMk/>
            <pc:sldMk cId="31264071" sldId="260"/>
            <ac:spMk id="2" creationId="{8A9F1DE5-6D80-5EFD-3998-9D863928B61E}"/>
          </ac:spMkLst>
        </pc:spChg>
        <pc:spChg chg="mod">
          <ac:chgData name="Mohamed Lalej" userId="03f9695a-d22e-457f-88c3-51ef8924e639" providerId="ADAL" clId="{3222BBFD-4C9F-42CA-B77F-1A3640EF3138}" dt="2024-08-26T11:57:19.259" v="165" actId="1076"/>
          <ac:spMkLst>
            <pc:docMk/>
            <pc:sldMk cId="31264071" sldId="260"/>
            <ac:spMk id="4" creationId="{7AEA3024-135E-1D0C-C474-6FEEE00F1B09}"/>
          </ac:spMkLst>
        </pc:spChg>
        <pc:spChg chg="mod">
          <ac:chgData name="Mohamed Lalej" userId="03f9695a-d22e-457f-88c3-51ef8924e639" providerId="ADAL" clId="{3222BBFD-4C9F-42CA-B77F-1A3640EF3138}" dt="2024-08-26T11:56:13.435" v="159" actId="1076"/>
          <ac:spMkLst>
            <pc:docMk/>
            <pc:sldMk cId="31264071" sldId="260"/>
            <ac:spMk id="5" creationId="{D4CA0315-3552-17B7-C215-943A06909191}"/>
          </ac:spMkLst>
        </pc:spChg>
        <pc:spChg chg="mod">
          <ac:chgData name="Mohamed Lalej" userId="03f9695a-d22e-457f-88c3-51ef8924e639" providerId="ADAL" clId="{3222BBFD-4C9F-42CA-B77F-1A3640EF3138}" dt="2024-08-26T11:45:58.953" v="8" actId="20577"/>
          <ac:spMkLst>
            <pc:docMk/>
            <pc:sldMk cId="31264071" sldId="260"/>
            <ac:spMk id="6" creationId="{C65444D8-6EB5-4392-B266-43542D5ECFD8}"/>
          </ac:spMkLst>
        </pc:spChg>
        <pc:spChg chg="mod">
          <ac:chgData name="Mohamed Lalej" userId="03f9695a-d22e-457f-88c3-51ef8924e639" providerId="ADAL" clId="{3222BBFD-4C9F-42CA-B77F-1A3640EF3138}" dt="2024-08-26T12:01:51.810" v="192" actId="1076"/>
          <ac:spMkLst>
            <pc:docMk/>
            <pc:sldMk cId="31264071" sldId="260"/>
            <ac:spMk id="8" creationId="{D59E8F6F-E6C6-2C7A-376A-8C7C2A86E173}"/>
          </ac:spMkLst>
        </pc:spChg>
        <pc:spChg chg="mod">
          <ac:chgData name="Mohamed Lalej" userId="03f9695a-d22e-457f-88c3-51ef8924e639" providerId="ADAL" clId="{3222BBFD-4C9F-42CA-B77F-1A3640EF3138}" dt="2024-08-26T12:01:43.738" v="191" actId="14100"/>
          <ac:spMkLst>
            <pc:docMk/>
            <pc:sldMk cId="31264071" sldId="260"/>
            <ac:spMk id="9" creationId="{7F632A3F-20EE-0B8F-7AF1-EE587D2209C8}"/>
          </ac:spMkLst>
        </pc:spChg>
        <pc:spChg chg="del mod">
          <ac:chgData name="Mohamed Lalej" userId="03f9695a-d22e-457f-88c3-51ef8924e639" providerId="ADAL" clId="{3222BBFD-4C9F-42CA-B77F-1A3640EF3138}" dt="2024-08-26T12:01:10.674" v="189" actId="478"/>
          <ac:spMkLst>
            <pc:docMk/>
            <pc:sldMk cId="31264071" sldId="260"/>
            <ac:spMk id="10" creationId="{BCAD88EA-DC2D-E122-81DD-73CFFB998403}"/>
          </ac:spMkLst>
        </pc:spChg>
        <pc:spChg chg="del mod">
          <ac:chgData name="Mohamed Lalej" userId="03f9695a-d22e-457f-88c3-51ef8924e639" providerId="ADAL" clId="{3222BBFD-4C9F-42CA-B77F-1A3640EF3138}" dt="2024-08-26T12:01:10.674" v="189" actId="478"/>
          <ac:spMkLst>
            <pc:docMk/>
            <pc:sldMk cId="31264071" sldId="260"/>
            <ac:spMk id="11" creationId="{13F3585A-8BC1-728E-1D45-E2EE52DDED46}"/>
          </ac:spMkLst>
        </pc:spChg>
        <pc:spChg chg="mod">
          <ac:chgData name="Mohamed Lalej" userId="03f9695a-d22e-457f-88c3-51ef8924e639" providerId="ADAL" clId="{3222BBFD-4C9F-42CA-B77F-1A3640EF3138}" dt="2024-08-26T11:59:55.979" v="183" actId="14100"/>
          <ac:spMkLst>
            <pc:docMk/>
            <pc:sldMk cId="31264071" sldId="260"/>
            <ac:spMk id="12" creationId="{CB176235-B77C-2396-F9B9-7CE93AD17B4A}"/>
          </ac:spMkLst>
        </pc:spChg>
        <pc:spChg chg="mod">
          <ac:chgData name="Mohamed Lalej" userId="03f9695a-d22e-457f-88c3-51ef8924e639" providerId="ADAL" clId="{3222BBFD-4C9F-42CA-B77F-1A3640EF3138}" dt="2024-08-26T11:55:06.979" v="155" actId="1076"/>
          <ac:spMkLst>
            <pc:docMk/>
            <pc:sldMk cId="31264071" sldId="260"/>
            <ac:spMk id="13" creationId="{2BB94E40-4D77-B584-1748-391E63BD2FD5}"/>
          </ac:spMkLst>
        </pc:spChg>
        <pc:spChg chg="mod">
          <ac:chgData name="Mohamed Lalej" userId="03f9695a-d22e-457f-88c3-51ef8924e639" providerId="ADAL" clId="{3222BBFD-4C9F-42CA-B77F-1A3640EF3138}" dt="2024-08-26T11:59:04.331" v="177" actId="14100"/>
          <ac:spMkLst>
            <pc:docMk/>
            <pc:sldMk cId="31264071" sldId="260"/>
            <ac:spMk id="14" creationId="{4091F036-AD1E-84A8-BAAA-602D2E31F735}"/>
          </ac:spMkLst>
        </pc:spChg>
        <pc:spChg chg="mod">
          <ac:chgData name="Mohamed Lalej" userId="03f9695a-d22e-457f-88c3-51ef8924e639" providerId="ADAL" clId="{3222BBFD-4C9F-42CA-B77F-1A3640EF3138}" dt="2024-08-26T11:55:54.515" v="158" actId="1076"/>
          <ac:spMkLst>
            <pc:docMk/>
            <pc:sldMk cId="31264071" sldId="260"/>
            <ac:spMk id="15" creationId="{1473BF21-B7F3-2BE5-B10D-6DC8081D14DE}"/>
          </ac:spMkLst>
        </pc:spChg>
        <pc:spChg chg="mod">
          <ac:chgData name="Mohamed Lalej" userId="03f9695a-d22e-457f-88c3-51ef8924e639" providerId="ADAL" clId="{3222BBFD-4C9F-42CA-B77F-1A3640EF3138}" dt="2024-08-26T11:55:54.515" v="158" actId="1076"/>
          <ac:spMkLst>
            <pc:docMk/>
            <pc:sldMk cId="31264071" sldId="260"/>
            <ac:spMk id="16" creationId="{4EA125B0-9218-E89F-30D0-97B8D7831C49}"/>
          </ac:spMkLst>
        </pc:spChg>
        <pc:spChg chg="del mod">
          <ac:chgData name="Mohamed Lalej" userId="03f9695a-d22e-457f-88c3-51ef8924e639" providerId="ADAL" clId="{3222BBFD-4C9F-42CA-B77F-1A3640EF3138}" dt="2024-08-26T12:00:14.849" v="184" actId="478"/>
          <ac:spMkLst>
            <pc:docMk/>
            <pc:sldMk cId="31264071" sldId="260"/>
            <ac:spMk id="17" creationId="{80CA4D79-8665-D1FC-B309-73CFFFEFE6CE}"/>
          </ac:spMkLst>
        </pc:spChg>
        <pc:spChg chg="del">
          <ac:chgData name="Mohamed Lalej" userId="03f9695a-d22e-457f-88c3-51ef8924e639" providerId="ADAL" clId="{3222BBFD-4C9F-42CA-B77F-1A3640EF3138}" dt="2024-08-26T12:00:14.849" v="184" actId="478"/>
          <ac:spMkLst>
            <pc:docMk/>
            <pc:sldMk cId="31264071" sldId="260"/>
            <ac:spMk id="18" creationId="{216968A5-004E-32CC-1A72-0AF04F979CE3}"/>
          </ac:spMkLst>
        </pc:spChg>
        <pc:spChg chg="mod">
          <ac:chgData name="Mohamed Lalej" userId="03f9695a-d22e-457f-88c3-51ef8924e639" providerId="ADAL" clId="{3222BBFD-4C9F-42CA-B77F-1A3640EF3138}" dt="2024-08-26T11:58:17.307" v="172" actId="1076"/>
          <ac:spMkLst>
            <pc:docMk/>
            <pc:sldMk cId="31264071" sldId="260"/>
            <ac:spMk id="20" creationId="{0DDD31A9-75F2-CFF4-402A-2A22DFF49548}"/>
          </ac:spMkLst>
        </pc:spChg>
        <pc:spChg chg="mod">
          <ac:chgData name="Mohamed Lalej" userId="03f9695a-d22e-457f-88c3-51ef8924e639" providerId="ADAL" clId="{3222BBFD-4C9F-42CA-B77F-1A3640EF3138}" dt="2024-08-26T11:58:17.307" v="172" actId="1076"/>
          <ac:spMkLst>
            <pc:docMk/>
            <pc:sldMk cId="31264071" sldId="260"/>
            <ac:spMk id="21" creationId="{82E5C7CD-51A9-8BB8-C4B1-CC3315CC3E3F}"/>
          </ac:spMkLst>
        </pc:spChg>
        <pc:spChg chg="del mod">
          <ac:chgData name="Mohamed Lalej" userId="03f9695a-d22e-457f-88c3-51ef8924e639" providerId="ADAL" clId="{3222BBFD-4C9F-42CA-B77F-1A3640EF3138}" dt="2024-08-26T12:01:07.373" v="188" actId="478"/>
          <ac:spMkLst>
            <pc:docMk/>
            <pc:sldMk cId="31264071" sldId="260"/>
            <ac:spMk id="22" creationId="{A7CFE5B1-E254-8B26-D1F1-1425E60A4726}"/>
          </ac:spMkLst>
        </pc:spChg>
        <pc:spChg chg="del">
          <ac:chgData name="Mohamed Lalej" userId="03f9695a-d22e-457f-88c3-51ef8924e639" providerId="ADAL" clId="{3222BBFD-4C9F-42CA-B77F-1A3640EF3138}" dt="2024-08-26T12:01:07.373" v="188" actId="478"/>
          <ac:spMkLst>
            <pc:docMk/>
            <pc:sldMk cId="31264071" sldId="260"/>
            <ac:spMk id="23" creationId="{69D6B999-42AB-2E65-D179-3E0AB694B4EE}"/>
          </ac:spMkLst>
        </pc:spChg>
        <pc:spChg chg="add mod">
          <ac:chgData name="Mohamed Lalej" userId="03f9695a-d22e-457f-88c3-51ef8924e639" providerId="ADAL" clId="{3222BBFD-4C9F-42CA-B77F-1A3640EF3138}" dt="2024-08-26T11:56:52.963" v="163" actId="14100"/>
          <ac:spMkLst>
            <pc:docMk/>
            <pc:sldMk cId="31264071" sldId="260"/>
            <ac:spMk id="24" creationId="{CDE33933-AE82-2F0C-5811-878B0265BD1C}"/>
          </ac:spMkLst>
        </pc:spChg>
        <pc:spChg chg="add mod">
          <ac:chgData name="Mohamed Lalej" userId="03f9695a-d22e-457f-88c3-51ef8924e639" providerId="ADAL" clId="{3222BBFD-4C9F-42CA-B77F-1A3640EF3138}" dt="2024-08-26T11:56:49.451" v="162" actId="1076"/>
          <ac:spMkLst>
            <pc:docMk/>
            <pc:sldMk cId="31264071" sldId="260"/>
            <ac:spMk id="26" creationId="{A58404FC-5043-EF3D-583C-D43A22C0F420}"/>
          </ac:spMkLst>
        </pc:spChg>
        <pc:picChg chg="del">
          <ac:chgData name="Mohamed Lalej" userId="03f9695a-d22e-457f-88c3-51ef8924e639" providerId="ADAL" clId="{3222BBFD-4C9F-42CA-B77F-1A3640EF3138}" dt="2024-08-26T12:05:23.502" v="210" actId="478"/>
          <ac:picMkLst>
            <pc:docMk/>
            <pc:sldMk cId="31264071" sldId="260"/>
            <ac:picMk id="25" creationId="{79FD98AC-A25F-D320-CE00-49EECD0770A5}"/>
          </ac:picMkLst>
        </pc:picChg>
        <pc:picChg chg="add mod">
          <ac:chgData name="Mohamed Lalej" userId="03f9695a-d22e-457f-88c3-51ef8924e639" providerId="ADAL" clId="{3222BBFD-4C9F-42CA-B77F-1A3640EF3138}" dt="2024-08-26T12:09:10.058" v="240" actId="14100"/>
          <ac:picMkLst>
            <pc:docMk/>
            <pc:sldMk cId="31264071" sldId="260"/>
            <ac:picMk id="29" creationId="{F01C620D-662D-B4C4-48C9-B3A8C682B335}"/>
          </ac:picMkLst>
        </pc:picChg>
        <pc:picChg chg="del">
          <ac:chgData name="Mohamed Lalej" userId="03f9695a-d22e-457f-88c3-51ef8924e639" providerId="ADAL" clId="{3222BBFD-4C9F-42CA-B77F-1A3640EF3138}" dt="2024-08-26T12:02:00.293" v="194" actId="478"/>
          <ac:picMkLst>
            <pc:docMk/>
            <pc:sldMk cId="31264071" sldId="260"/>
            <ac:picMk id="31" creationId="{129ADA88-01ED-973E-368D-FBB24222C782}"/>
          </ac:picMkLst>
        </pc:picChg>
        <pc:picChg chg="add del mod">
          <ac:chgData name="Mohamed Lalej" userId="03f9695a-d22e-457f-88c3-51ef8924e639" providerId="ADAL" clId="{3222BBFD-4C9F-42CA-B77F-1A3640EF3138}" dt="2024-08-26T12:05:55.002" v="220" actId="478"/>
          <ac:picMkLst>
            <pc:docMk/>
            <pc:sldMk cId="31264071" sldId="260"/>
            <ac:picMk id="32" creationId="{43F62B6B-5FBE-985F-86A6-770F283877C3}"/>
          </ac:picMkLst>
        </pc:picChg>
        <pc:picChg chg="add mod">
          <ac:chgData name="Mohamed Lalej" userId="03f9695a-d22e-457f-88c3-51ef8924e639" providerId="ADAL" clId="{3222BBFD-4C9F-42CA-B77F-1A3640EF3138}" dt="2024-08-26T12:07:55.018" v="237" actId="14100"/>
          <ac:picMkLst>
            <pc:docMk/>
            <pc:sldMk cId="31264071" sldId="260"/>
            <ac:picMk id="34" creationId="{0DD0406B-0CF4-4C26-B11F-8F69CC83D850}"/>
          </ac:picMkLst>
        </pc:picChg>
        <pc:picChg chg="del">
          <ac:chgData name="Mohamed Lalej" userId="03f9695a-d22e-457f-88c3-51ef8924e639" providerId="ADAL" clId="{3222BBFD-4C9F-42CA-B77F-1A3640EF3138}" dt="2024-08-26T12:01:58.574" v="193" actId="478"/>
          <ac:picMkLst>
            <pc:docMk/>
            <pc:sldMk cId="31264071" sldId="260"/>
            <ac:picMk id="36" creationId="{8114987F-846F-F93C-4FB5-A664F646F558}"/>
          </ac:picMkLst>
        </pc:picChg>
        <pc:picChg chg="add mod">
          <ac:chgData name="Mohamed Lalej" userId="03f9695a-d22e-457f-88c3-51ef8924e639" providerId="ADAL" clId="{3222BBFD-4C9F-42CA-B77F-1A3640EF3138}" dt="2024-08-26T12:05:50.946" v="219" actId="1076"/>
          <ac:picMkLst>
            <pc:docMk/>
            <pc:sldMk cId="31264071" sldId="260"/>
            <ac:picMk id="37" creationId="{E93E1CBC-3329-FA46-A974-70506C1ECF8D}"/>
          </ac:picMkLst>
        </pc:picChg>
        <pc:picChg chg="add del mod">
          <ac:chgData name="Mohamed Lalej" userId="03f9695a-d22e-457f-88c3-51ef8924e639" providerId="ADAL" clId="{3222BBFD-4C9F-42CA-B77F-1A3640EF3138}" dt="2024-08-26T12:09:17.210" v="241" actId="478"/>
          <ac:picMkLst>
            <pc:docMk/>
            <pc:sldMk cId="31264071" sldId="260"/>
            <ac:picMk id="39" creationId="{4F77DFF0-32D2-A895-D083-B72C4EB00DAE}"/>
          </ac:picMkLst>
        </pc:picChg>
        <pc:picChg chg="add mod">
          <ac:chgData name="Mohamed Lalej" userId="03f9695a-d22e-457f-88c3-51ef8924e639" providerId="ADAL" clId="{3222BBFD-4C9F-42CA-B77F-1A3640EF3138}" dt="2024-08-26T12:07:40.242" v="233" actId="1076"/>
          <ac:picMkLst>
            <pc:docMk/>
            <pc:sldMk cId="31264071" sldId="260"/>
            <ac:picMk id="41" creationId="{0801B56D-31FA-1F7E-8821-5BF0CA6CB1B1}"/>
          </ac:picMkLst>
        </pc:picChg>
      </pc:sldChg>
    </pc:docChg>
  </pc:docChgLst>
  <pc:docChgLst>
    <pc:chgData name="Mohamed Lalej" userId="03f9695a-d22e-457f-88c3-51ef8924e639" providerId="ADAL" clId="{25256053-3798-4A8C-BCFB-55E1CF6E9926}"/>
    <pc:docChg chg="undo custSel modSld">
      <pc:chgData name="Mohamed Lalej" userId="03f9695a-d22e-457f-88c3-51ef8924e639" providerId="ADAL" clId="{25256053-3798-4A8C-BCFB-55E1CF6E9926}" dt="2024-03-06T10:24:25.219" v="782" actId="20577"/>
      <pc:docMkLst>
        <pc:docMk/>
      </pc:docMkLst>
      <pc:sldChg chg="modSp mod">
        <pc:chgData name="Mohamed Lalej" userId="03f9695a-d22e-457f-88c3-51ef8924e639" providerId="ADAL" clId="{25256053-3798-4A8C-BCFB-55E1CF6E9926}" dt="2024-03-06T10:24:25.219" v="782" actId="20577"/>
        <pc:sldMkLst>
          <pc:docMk/>
          <pc:sldMk cId="31264071" sldId="260"/>
        </pc:sldMkLst>
        <pc:spChg chg="mod">
          <ac:chgData name="Mohamed Lalej" userId="03f9695a-d22e-457f-88c3-51ef8924e639" providerId="ADAL" clId="{25256053-3798-4A8C-BCFB-55E1CF6E9926}" dt="2024-03-01T10:45:44.824" v="140" actId="20577"/>
          <ac:spMkLst>
            <pc:docMk/>
            <pc:sldMk cId="31264071" sldId="260"/>
            <ac:spMk id="2" creationId="{8A9F1DE5-6D80-5EFD-3998-9D863928B61E}"/>
          </ac:spMkLst>
        </pc:spChg>
        <pc:spChg chg="mod">
          <ac:chgData name="Mohamed Lalej" userId="03f9695a-d22e-457f-88c3-51ef8924e639" providerId="ADAL" clId="{25256053-3798-4A8C-BCFB-55E1CF6E9926}" dt="2024-03-06T10:24:25.219" v="782" actId="20577"/>
          <ac:spMkLst>
            <pc:docMk/>
            <pc:sldMk cId="31264071" sldId="260"/>
            <ac:spMk id="4" creationId="{7AEA3024-135E-1D0C-C474-6FEEE00F1B09}"/>
          </ac:spMkLst>
        </pc:spChg>
        <pc:spChg chg="mod">
          <ac:chgData name="Mohamed Lalej" userId="03f9695a-d22e-457f-88c3-51ef8924e639" providerId="ADAL" clId="{25256053-3798-4A8C-BCFB-55E1CF6E9926}" dt="2024-03-01T10:45:53.774" v="141" actId="255"/>
          <ac:spMkLst>
            <pc:docMk/>
            <pc:sldMk cId="31264071" sldId="260"/>
            <ac:spMk id="5" creationId="{D4CA0315-3552-17B7-C215-943A06909191}"/>
          </ac:spMkLst>
        </pc:spChg>
        <pc:spChg chg="mod">
          <ac:chgData name="Mohamed Lalej" userId="03f9695a-d22e-457f-88c3-51ef8924e639" providerId="ADAL" clId="{25256053-3798-4A8C-BCFB-55E1CF6E9926}" dt="2024-02-26T13:26:49.214" v="4" actId="20577"/>
          <ac:spMkLst>
            <pc:docMk/>
            <pc:sldMk cId="31264071" sldId="260"/>
            <ac:spMk id="6" creationId="{C65444D8-6EB5-4392-B266-43542D5ECFD8}"/>
          </ac:spMkLst>
        </pc:spChg>
        <pc:spChg chg="mod">
          <ac:chgData name="Mohamed Lalej" userId="03f9695a-d22e-457f-88c3-51ef8924e639" providerId="ADAL" clId="{25256053-3798-4A8C-BCFB-55E1CF6E9926}" dt="2024-03-01T15:43:15.500" v="689" actId="20577"/>
          <ac:spMkLst>
            <pc:docMk/>
            <pc:sldMk cId="31264071" sldId="260"/>
            <ac:spMk id="7" creationId="{8AE775AF-BE8B-CC1A-89EC-D84501C1202D}"/>
          </ac:spMkLst>
        </pc:spChg>
        <pc:spChg chg="mod">
          <ac:chgData name="Mohamed Lalej" userId="03f9695a-d22e-457f-88c3-51ef8924e639" providerId="ADAL" clId="{25256053-3798-4A8C-BCFB-55E1CF6E9926}" dt="2024-03-01T10:45:36.076" v="138" actId="1076"/>
          <ac:spMkLst>
            <pc:docMk/>
            <pc:sldMk cId="31264071" sldId="260"/>
            <ac:spMk id="8" creationId="{D59E8F6F-E6C6-2C7A-376A-8C7C2A86E173}"/>
          </ac:spMkLst>
        </pc:spChg>
        <pc:spChg chg="mod">
          <ac:chgData name="Mohamed Lalej" userId="03f9695a-d22e-457f-88c3-51ef8924e639" providerId="ADAL" clId="{25256053-3798-4A8C-BCFB-55E1CF6E9926}" dt="2024-03-01T18:22:11.614" v="695" actId="20577"/>
          <ac:spMkLst>
            <pc:docMk/>
            <pc:sldMk cId="31264071" sldId="260"/>
            <ac:spMk id="9" creationId="{7F632A3F-20EE-0B8F-7AF1-EE587D2209C8}"/>
          </ac:spMkLst>
        </pc:spChg>
        <pc:spChg chg="mod">
          <ac:chgData name="Mohamed Lalej" userId="03f9695a-d22e-457f-88c3-51ef8924e639" providerId="ADAL" clId="{25256053-3798-4A8C-BCFB-55E1CF6E9926}" dt="2024-03-01T10:46:19.628" v="153" actId="255"/>
          <ac:spMkLst>
            <pc:docMk/>
            <pc:sldMk cId="31264071" sldId="260"/>
            <ac:spMk id="10" creationId="{BCAD88EA-DC2D-E122-81DD-73CFFB998403}"/>
          </ac:spMkLst>
        </pc:spChg>
        <pc:spChg chg="mod">
          <ac:chgData name="Mohamed Lalej" userId="03f9695a-d22e-457f-88c3-51ef8924e639" providerId="ADAL" clId="{25256053-3798-4A8C-BCFB-55E1CF6E9926}" dt="2024-03-01T18:23:46.351" v="711" actId="20577"/>
          <ac:spMkLst>
            <pc:docMk/>
            <pc:sldMk cId="31264071" sldId="260"/>
            <ac:spMk id="11" creationId="{13F3585A-8BC1-728E-1D45-E2EE52DDED46}"/>
          </ac:spMkLst>
        </pc:spChg>
        <pc:spChg chg="mod">
          <ac:chgData name="Mohamed Lalej" userId="03f9695a-d22e-457f-88c3-51ef8924e639" providerId="ADAL" clId="{25256053-3798-4A8C-BCFB-55E1CF6E9926}" dt="2024-03-01T10:48:06.696" v="175" actId="20577"/>
          <ac:spMkLst>
            <pc:docMk/>
            <pc:sldMk cId="31264071" sldId="260"/>
            <ac:spMk id="12" creationId="{CAB069C4-508E-A7B2-14AB-0A80351EAEA4}"/>
          </ac:spMkLst>
        </pc:spChg>
        <pc:spChg chg="mod">
          <ac:chgData name="Mohamed Lalej" userId="03f9695a-d22e-457f-88c3-51ef8924e639" providerId="ADAL" clId="{25256053-3798-4A8C-BCFB-55E1CF6E9926}" dt="2024-03-01T18:30:55.021" v="776" actId="1076"/>
          <ac:spMkLst>
            <pc:docMk/>
            <pc:sldMk cId="31264071" sldId="260"/>
            <ac:spMk id="13" creationId="{2BB94E40-4D77-B584-1748-391E63BD2FD5}"/>
          </ac:spMkLst>
        </pc:spChg>
        <pc:spChg chg="mod">
          <ac:chgData name="Mohamed Lalej" userId="03f9695a-d22e-457f-88c3-51ef8924e639" providerId="ADAL" clId="{25256053-3798-4A8C-BCFB-55E1CF6E9926}" dt="2024-03-01T18:26:06.405" v="731" actId="20577"/>
          <ac:spMkLst>
            <pc:docMk/>
            <pc:sldMk cId="31264071" sldId="260"/>
            <ac:spMk id="14" creationId="{248D9AFF-8A3C-E8CE-66D6-7ED1C52820D7}"/>
          </ac:spMkLst>
        </pc:spChg>
        <pc:spChg chg="mod">
          <ac:chgData name="Mohamed Lalej" userId="03f9695a-d22e-457f-88c3-51ef8924e639" providerId="ADAL" clId="{25256053-3798-4A8C-BCFB-55E1CF6E9926}" dt="2024-03-01T10:48:11.929" v="177" actId="20577"/>
          <ac:spMkLst>
            <pc:docMk/>
            <pc:sldMk cId="31264071" sldId="260"/>
            <ac:spMk id="15" creationId="{065428EB-C2C9-32AD-2E3A-F64431C38E09}"/>
          </ac:spMkLst>
        </pc:spChg>
        <pc:spChg chg="mod">
          <ac:chgData name="Mohamed Lalej" userId="03f9695a-d22e-457f-88c3-51ef8924e639" providerId="ADAL" clId="{25256053-3798-4A8C-BCFB-55E1CF6E9926}" dt="2024-03-01T18:29:58.887" v="769" actId="20577"/>
          <ac:spMkLst>
            <pc:docMk/>
            <pc:sldMk cId="31264071" sldId="260"/>
            <ac:spMk id="16" creationId="{3AE93932-7E2C-1183-C6E4-2EE69AF06CE4}"/>
          </ac:spMkLst>
        </pc:spChg>
        <pc:spChg chg="mod">
          <ac:chgData name="Mohamed Lalej" userId="03f9695a-d22e-457f-88c3-51ef8924e639" providerId="ADAL" clId="{25256053-3798-4A8C-BCFB-55E1CF6E9926}" dt="2024-03-01T10:44:25.077" v="119" actId="20577"/>
          <ac:spMkLst>
            <pc:docMk/>
            <pc:sldMk cId="31264071" sldId="260"/>
            <ac:spMk id="34" creationId="{C18589CD-44F5-B727-161C-9945C4D9BDC6}"/>
          </ac:spMkLst>
        </pc:spChg>
        <pc:spChg chg="mod">
          <ac:chgData name="Mohamed Lalej" userId="03f9695a-d22e-457f-88c3-51ef8924e639" providerId="ADAL" clId="{25256053-3798-4A8C-BCFB-55E1CF6E9926}" dt="2024-03-01T10:44:13.163" v="116" actId="20577"/>
          <ac:spMkLst>
            <pc:docMk/>
            <pc:sldMk cId="31264071" sldId="260"/>
            <ac:spMk id="37" creationId="{64A893D7-1F16-7092-0D39-7F887DA538D4}"/>
          </ac:spMkLst>
        </pc:spChg>
        <pc:spChg chg="mod">
          <ac:chgData name="Mohamed Lalej" userId="03f9695a-d22e-457f-88c3-51ef8924e639" providerId="ADAL" clId="{25256053-3798-4A8C-BCFB-55E1CF6E9926}" dt="2024-03-01T10:50:47.969" v="188" actId="20577"/>
          <ac:spMkLst>
            <pc:docMk/>
            <pc:sldMk cId="31264071" sldId="260"/>
            <ac:spMk id="46" creationId="{D16C445B-EE16-FA7B-C1D0-7037E8572BC3}"/>
          </ac:spMkLst>
        </pc:spChg>
        <pc:spChg chg="mod">
          <ac:chgData name="Mohamed Lalej" userId="03f9695a-d22e-457f-88c3-51ef8924e639" providerId="ADAL" clId="{25256053-3798-4A8C-BCFB-55E1CF6E9926}" dt="2024-03-01T10:52:14.019" v="189" actId="20577"/>
          <ac:spMkLst>
            <pc:docMk/>
            <pc:sldMk cId="31264071" sldId="260"/>
            <ac:spMk id="47" creationId="{E4BC9470-0E14-0E2C-F655-3245E2111ED4}"/>
          </ac:spMkLst>
        </pc:spChg>
      </pc:sldChg>
    </pc:docChg>
  </pc:docChgLst>
  <pc:docChgLst>
    <pc:chgData name="Mohamed Lalej" userId="03f9695a-d22e-457f-88c3-51ef8924e639" providerId="ADAL" clId="{E55292FF-DED5-4674-84E6-5EB3DBE020D3}"/>
    <pc:docChg chg="custSel modSld">
      <pc:chgData name="Mohamed Lalej" userId="03f9695a-d22e-457f-88c3-51ef8924e639" providerId="ADAL" clId="{E55292FF-DED5-4674-84E6-5EB3DBE020D3}" dt="2024-04-01T16:12:25.401" v="679" actId="1076"/>
      <pc:docMkLst>
        <pc:docMk/>
      </pc:docMkLst>
      <pc:sldChg chg="addSp delSp modSp mod">
        <pc:chgData name="Mohamed Lalej" userId="03f9695a-d22e-457f-88c3-51ef8924e639" providerId="ADAL" clId="{E55292FF-DED5-4674-84E6-5EB3DBE020D3}" dt="2024-04-01T16:12:25.401" v="679" actId="1076"/>
        <pc:sldMkLst>
          <pc:docMk/>
          <pc:sldMk cId="31264071" sldId="260"/>
        </pc:sldMkLst>
        <pc:spChg chg="mod">
          <ac:chgData name="Mohamed Lalej" userId="03f9695a-d22e-457f-88c3-51ef8924e639" providerId="ADAL" clId="{E55292FF-DED5-4674-84E6-5EB3DBE020D3}" dt="2024-04-01T15:53:21.235" v="21" actId="20577"/>
          <ac:spMkLst>
            <pc:docMk/>
            <pc:sldMk cId="31264071" sldId="260"/>
            <ac:spMk id="2" creationId="{8A9F1DE5-6D80-5EFD-3998-9D863928B61E}"/>
          </ac:spMkLst>
        </pc:spChg>
        <pc:spChg chg="mod">
          <ac:chgData name="Mohamed Lalej" userId="03f9695a-d22e-457f-88c3-51ef8924e639" providerId="ADAL" clId="{E55292FF-DED5-4674-84E6-5EB3DBE020D3}" dt="2024-04-01T16:02:16.861" v="154" actId="20577"/>
          <ac:spMkLst>
            <pc:docMk/>
            <pc:sldMk cId="31264071" sldId="260"/>
            <ac:spMk id="4" creationId="{7AEA3024-135E-1D0C-C474-6FEEE00F1B09}"/>
          </ac:spMkLst>
        </pc:spChg>
        <pc:spChg chg="mod">
          <ac:chgData name="Mohamed Lalej" userId="03f9695a-d22e-457f-88c3-51ef8924e639" providerId="ADAL" clId="{E55292FF-DED5-4674-84E6-5EB3DBE020D3}" dt="2024-04-01T15:53:29.570" v="25" actId="20577"/>
          <ac:spMkLst>
            <pc:docMk/>
            <pc:sldMk cId="31264071" sldId="260"/>
            <ac:spMk id="5" creationId="{D4CA0315-3552-17B7-C215-943A06909191}"/>
          </ac:spMkLst>
        </pc:spChg>
        <pc:spChg chg="mod">
          <ac:chgData name="Mohamed Lalej" userId="03f9695a-d22e-457f-88c3-51ef8924e639" providerId="ADAL" clId="{E55292FF-DED5-4674-84E6-5EB3DBE020D3}" dt="2024-04-01T15:51:58.843" v="4" actId="20577"/>
          <ac:spMkLst>
            <pc:docMk/>
            <pc:sldMk cId="31264071" sldId="260"/>
            <ac:spMk id="6" creationId="{C65444D8-6EB5-4392-B266-43542D5ECFD8}"/>
          </ac:spMkLst>
        </pc:spChg>
        <pc:spChg chg="mod">
          <ac:chgData name="Mohamed Lalej" userId="03f9695a-d22e-457f-88c3-51ef8924e639" providerId="ADAL" clId="{E55292FF-DED5-4674-84E6-5EB3DBE020D3}" dt="2024-04-01T16:05:32.911" v="170" actId="20577"/>
          <ac:spMkLst>
            <pc:docMk/>
            <pc:sldMk cId="31264071" sldId="260"/>
            <ac:spMk id="7" creationId="{8AE775AF-BE8B-CC1A-89EC-D84501C1202D}"/>
          </ac:spMkLst>
        </pc:spChg>
        <pc:spChg chg="mod">
          <ac:chgData name="Mohamed Lalej" userId="03f9695a-d22e-457f-88c3-51ef8924e639" providerId="ADAL" clId="{E55292FF-DED5-4674-84E6-5EB3DBE020D3}" dt="2024-04-01T15:53:37.987" v="30" actId="20577"/>
          <ac:spMkLst>
            <pc:docMk/>
            <pc:sldMk cId="31264071" sldId="260"/>
            <ac:spMk id="8" creationId="{D59E8F6F-E6C6-2C7A-376A-8C7C2A86E173}"/>
          </ac:spMkLst>
        </pc:spChg>
        <pc:spChg chg="mod">
          <ac:chgData name="Mohamed Lalej" userId="03f9695a-d22e-457f-88c3-51ef8924e639" providerId="ADAL" clId="{E55292FF-DED5-4674-84E6-5EB3DBE020D3}" dt="2024-04-01T16:05:27.843" v="165" actId="20577"/>
          <ac:spMkLst>
            <pc:docMk/>
            <pc:sldMk cId="31264071" sldId="260"/>
            <ac:spMk id="9" creationId="{7F632A3F-20EE-0B8F-7AF1-EE587D2209C8}"/>
          </ac:spMkLst>
        </pc:spChg>
        <pc:spChg chg="mod">
          <ac:chgData name="Mohamed Lalej" userId="03f9695a-d22e-457f-88c3-51ef8924e639" providerId="ADAL" clId="{E55292FF-DED5-4674-84E6-5EB3DBE020D3}" dt="2024-04-01T15:53:49.834" v="35" actId="20577"/>
          <ac:spMkLst>
            <pc:docMk/>
            <pc:sldMk cId="31264071" sldId="260"/>
            <ac:spMk id="10" creationId="{BCAD88EA-DC2D-E122-81DD-73CFFB998403}"/>
          </ac:spMkLst>
        </pc:spChg>
        <pc:spChg chg="mod">
          <ac:chgData name="Mohamed Lalej" userId="03f9695a-d22e-457f-88c3-51ef8924e639" providerId="ADAL" clId="{E55292FF-DED5-4674-84E6-5EB3DBE020D3}" dt="2024-04-01T16:05:21.403" v="162" actId="20577"/>
          <ac:spMkLst>
            <pc:docMk/>
            <pc:sldMk cId="31264071" sldId="260"/>
            <ac:spMk id="11" creationId="{13F3585A-8BC1-728E-1D45-E2EE52DDED46}"/>
          </ac:spMkLst>
        </pc:spChg>
        <pc:spChg chg="mod">
          <ac:chgData name="Mohamed Lalej" userId="03f9695a-d22e-457f-88c3-51ef8924e639" providerId="ADAL" clId="{E55292FF-DED5-4674-84E6-5EB3DBE020D3}" dt="2024-04-01T15:54:52.268" v="39" actId="20577"/>
          <ac:spMkLst>
            <pc:docMk/>
            <pc:sldMk cId="31264071" sldId="260"/>
            <ac:spMk id="12" creationId="{CAB069C4-508E-A7B2-14AB-0A80351EAEA4}"/>
          </ac:spMkLst>
        </pc:spChg>
        <pc:spChg chg="mod">
          <ac:chgData name="Mohamed Lalej" userId="03f9695a-d22e-457f-88c3-51ef8924e639" providerId="ADAL" clId="{E55292FF-DED5-4674-84E6-5EB3DBE020D3}" dt="2024-04-01T15:58:52.856" v="68"/>
          <ac:spMkLst>
            <pc:docMk/>
            <pc:sldMk cId="31264071" sldId="260"/>
            <ac:spMk id="14" creationId="{248D9AFF-8A3C-E8CE-66D6-7ED1C52820D7}"/>
          </ac:spMkLst>
        </pc:spChg>
        <pc:spChg chg="mod">
          <ac:chgData name="Mohamed Lalej" userId="03f9695a-d22e-457f-88c3-51ef8924e639" providerId="ADAL" clId="{E55292FF-DED5-4674-84E6-5EB3DBE020D3}" dt="2024-04-01T15:55:09.647" v="43" actId="20577"/>
          <ac:spMkLst>
            <pc:docMk/>
            <pc:sldMk cId="31264071" sldId="260"/>
            <ac:spMk id="15" creationId="{065428EB-C2C9-32AD-2E3A-F64431C38E09}"/>
          </ac:spMkLst>
        </pc:spChg>
        <pc:spChg chg="mod">
          <ac:chgData name="Mohamed Lalej" userId="03f9695a-d22e-457f-88c3-51ef8924e639" providerId="ADAL" clId="{E55292FF-DED5-4674-84E6-5EB3DBE020D3}" dt="2024-04-01T15:59:24.155" v="70" actId="20577"/>
          <ac:spMkLst>
            <pc:docMk/>
            <pc:sldMk cId="31264071" sldId="260"/>
            <ac:spMk id="16" creationId="{3AE93932-7E2C-1183-C6E4-2EE69AF06CE4}"/>
          </ac:spMkLst>
        </pc:spChg>
        <pc:spChg chg="mod">
          <ac:chgData name="Mohamed Lalej" userId="03f9695a-d22e-457f-88c3-51ef8924e639" providerId="ADAL" clId="{E55292FF-DED5-4674-84E6-5EB3DBE020D3}" dt="2024-04-01T15:53:02.331" v="13" actId="1076"/>
          <ac:spMkLst>
            <pc:docMk/>
            <pc:sldMk cId="31264071" sldId="260"/>
            <ac:spMk id="34" creationId="{C18589CD-44F5-B727-161C-9945C4D9BDC6}"/>
          </ac:spMkLst>
        </pc:spChg>
        <pc:spChg chg="mod">
          <ac:chgData name="Mohamed Lalej" userId="03f9695a-d22e-457f-88c3-51ef8924e639" providerId="ADAL" clId="{E55292FF-DED5-4674-84E6-5EB3DBE020D3}" dt="2024-04-01T15:53:10.938" v="17" actId="20577"/>
          <ac:spMkLst>
            <pc:docMk/>
            <pc:sldMk cId="31264071" sldId="260"/>
            <ac:spMk id="37" creationId="{64A893D7-1F16-7092-0D39-7F887DA538D4}"/>
          </ac:spMkLst>
        </pc:spChg>
        <pc:spChg chg="mod">
          <ac:chgData name="Mohamed Lalej" userId="03f9695a-d22e-457f-88c3-51ef8924e639" providerId="ADAL" clId="{E55292FF-DED5-4674-84E6-5EB3DBE020D3}" dt="2024-04-01T16:10:00.268" v="662" actId="20577"/>
          <ac:spMkLst>
            <pc:docMk/>
            <pc:sldMk cId="31264071" sldId="260"/>
            <ac:spMk id="46" creationId="{D16C445B-EE16-FA7B-C1D0-7037E8572BC3}"/>
          </ac:spMkLst>
        </pc:spChg>
        <pc:spChg chg="mod">
          <ac:chgData name="Mohamed Lalej" userId="03f9695a-d22e-457f-88c3-51ef8924e639" providerId="ADAL" clId="{E55292FF-DED5-4674-84E6-5EB3DBE020D3}" dt="2024-04-01T15:56:22.319" v="59" actId="20577"/>
          <ac:spMkLst>
            <pc:docMk/>
            <pc:sldMk cId="31264071" sldId="260"/>
            <ac:spMk id="47" creationId="{E4BC9470-0E14-0E2C-F655-3245E2111ED4}"/>
          </ac:spMkLst>
        </pc:spChg>
        <pc:picChg chg="add mod">
          <ac:chgData name="Mohamed Lalej" userId="03f9695a-d22e-457f-88c3-51ef8924e639" providerId="ADAL" clId="{E55292FF-DED5-4674-84E6-5EB3DBE020D3}" dt="2024-04-01T16:12:25.401" v="679" actId="1076"/>
          <ac:picMkLst>
            <pc:docMk/>
            <pc:sldMk cId="31264071" sldId="260"/>
            <ac:picMk id="18" creationId="{3ED2AD3D-1E92-9DAE-8019-762E51FAEE1C}"/>
          </ac:picMkLst>
        </pc:picChg>
        <pc:picChg chg="add mod">
          <ac:chgData name="Mohamed Lalej" userId="03f9695a-d22e-457f-88c3-51ef8924e639" providerId="ADAL" clId="{E55292FF-DED5-4674-84E6-5EB3DBE020D3}" dt="2024-04-01T16:11:23.178" v="670" actId="1076"/>
          <ac:picMkLst>
            <pc:docMk/>
            <pc:sldMk cId="31264071" sldId="260"/>
            <ac:picMk id="1026" creationId="{E4D19DBA-C113-C5B3-44DA-0B2D22739A06}"/>
          </ac:picMkLst>
        </pc:picChg>
        <pc:picChg chg="del">
          <ac:chgData name="Mohamed Lalej" userId="03f9695a-d22e-457f-88c3-51ef8924e639" providerId="ADAL" clId="{E55292FF-DED5-4674-84E6-5EB3DBE020D3}" dt="2024-04-01T16:10:52.258" v="663" actId="478"/>
          <ac:picMkLst>
            <pc:docMk/>
            <pc:sldMk cId="31264071" sldId="260"/>
            <ac:picMk id="1028" creationId="{0D320C5A-D53E-CE2F-E3F4-ADF8DDF2278D}"/>
          </ac:picMkLst>
        </pc:picChg>
        <pc:picChg chg="del mod">
          <ac:chgData name="Mohamed Lalej" userId="03f9695a-d22e-457f-88c3-51ef8924e639" providerId="ADAL" clId="{E55292FF-DED5-4674-84E6-5EB3DBE020D3}" dt="2024-04-01T16:12:06.713" v="672" actId="478"/>
          <ac:picMkLst>
            <pc:docMk/>
            <pc:sldMk cId="31264071" sldId="260"/>
            <ac:picMk id="1030" creationId="{9E96C42B-1DFD-C7B8-F670-D652749A316E}"/>
          </ac:picMkLst>
        </pc:picChg>
      </pc:sldChg>
    </pc:docChg>
  </pc:docChgLst>
  <pc:docChgLst>
    <pc:chgData name="Mohamed Lalej" userId="03f9695a-d22e-457f-88c3-51ef8924e639" providerId="ADAL" clId="{4FE80CF7-6648-4051-A6F2-E73198143D35}"/>
    <pc:docChg chg="undo redo custSel modSld">
      <pc:chgData name="Mohamed Lalej" userId="03f9695a-d22e-457f-88c3-51ef8924e639" providerId="ADAL" clId="{4FE80CF7-6648-4051-A6F2-E73198143D35}" dt="2024-08-16T11:00:47.754" v="494" actId="20577"/>
      <pc:docMkLst>
        <pc:docMk/>
      </pc:docMkLst>
      <pc:sldChg chg="addSp delSp modSp mod">
        <pc:chgData name="Mohamed Lalej" userId="03f9695a-d22e-457f-88c3-51ef8924e639" providerId="ADAL" clId="{4FE80CF7-6648-4051-A6F2-E73198143D35}" dt="2024-08-16T11:00:47.754" v="494" actId="20577"/>
        <pc:sldMkLst>
          <pc:docMk/>
          <pc:sldMk cId="31264071" sldId="260"/>
        </pc:sldMkLst>
        <pc:spChg chg="mod">
          <ac:chgData name="Mohamed Lalej" userId="03f9695a-d22e-457f-88c3-51ef8924e639" providerId="ADAL" clId="{4FE80CF7-6648-4051-A6F2-E73198143D35}" dt="2024-08-02T07:56:01.919" v="487" actId="20577"/>
          <ac:spMkLst>
            <pc:docMk/>
            <pc:sldMk cId="31264071" sldId="260"/>
            <ac:spMk id="2" creationId="{8A9F1DE5-6D80-5EFD-3998-9D863928B61E}"/>
          </ac:spMkLst>
        </pc:spChg>
        <pc:spChg chg="mod">
          <ac:chgData name="Mohamed Lalej" userId="03f9695a-d22e-457f-88c3-51ef8924e639" providerId="ADAL" clId="{4FE80CF7-6648-4051-A6F2-E73198143D35}" dt="2024-08-16T10:59:25.622" v="489" actId="20577"/>
          <ac:spMkLst>
            <pc:docMk/>
            <pc:sldMk cId="31264071" sldId="260"/>
            <ac:spMk id="4" creationId="{7AEA3024-135E-1D0C-C474-6FEEE00F1B09}"/>
          </ac:spMkLst>
        </pc:spChg>
        <pc:spChg chg="mod">
          <ac:chgData name="Mohamed Lalej" userId="03f9695a-d22e-457f-88c3-51ef8924e639" providerId="ADAL" clId="{4FE80CF7-6648-4051-A6F2-E73198143D35}" dt="2024-07-29T10:50:51.199" v="295" actId="1076"/>
          <ac:spMkLst>
            <pc:docMk/>
            <pc:sldMk cId="31264071" sldId="260"/>
            <ac:spMk id="5" creationId="{D4CA0315-3552-17B7-C215-943A06909191}"/>
          </ac:spMkLst>
        </pc:spChg>
        <pc:spChg chg="mod">
          <ac:chgData name="Mohamed Lalej" userId="03f9695a-d22e-457f-88c3-51ef8924e639" providerId="ADAL" clId="{4FE80CF7-6648-4051-A6F2-E73198143D35}" dt="2024-07-25T11:21:16.322" v="6" actId="20577"/>
          <ac:spMkLst>
            <pc:docMk/>
            <pc:sldMk cId="31264071" sldId="260"/>
            <ac:spMk id="6" creationId="{C65444D8-6EB5-4392-B266-43542D5ECFD8}"/>
          </ac:spMkLst>
        </pc:spChg>
        <pc:spChg chg="mod">
          <ac:chgData name="Mohamed Lalej" userId="03f9695a-d22e-457f-88c3-51ef8924e639" providerId="ADAL" clId="{4FE80CF7-6648-4051-A6F2-E73198143D35}" dt="2024-07-29T10:12:53.539" v="245" actId="1076"/>
          <ac:spMkLst>
            <pc:docMk/>
            <pc:sldMk cId="31264071" sldId="260"/>
            <ac:spMk id="7" creationId="{8AE775AF-BE8B-CC1A-89EC-D84501C1202D}"/>
          </ac:spMkLst>
        </pc:spChg>
        <pc:spChg chg="mod">
          <ac:chgData name="Mohamed Lalej" userId="03f9695a-d22e-457f-88c3-51ef8924e639" providerId="ADAL" clId="{4FE80CF7-6648-4051-A6F2-E73198143D35}" dt="2024-07-29T10:50:36.840" v="294" actId="1076"/>
          <ac:spMkLst>
            <pc:docMk/>
            <pc:sldMk cId="31264071" sldId="260"/>
            <ac:spMk id="8" creationId="{D59E8F6F-E6C6-2C7A-376A-8C7C2A86E173}"/>
          </ac:spMkLst>
        </pc:spChg>
        <pc:spChg chg="mod">
          <ac:chgData name="Mohamed Lalej" userId="03f9695a-d22e-457f-88c3-51ef8924e639" providerId="ADAL" clId="{4FE80CF7-6648-4051-A6F2-E73198143D35}" dt="2024-08-16T10:59:52.782" v="490" actId="6549"/>
          <ac:spMkLst>
            <pc:docMk/>
            <pc:sldMk cId="31264071" sldId="260"/>
            <ac:spMk id="9" creationId="{7F632A3F-20EE-0B8F-7AF1-EE587D2209C8}"/>
          </ac:spMkLst>
        </pc:spChg>
        <pc:spChg chg="mod">
          <ac:chgData name="Mohamed Lalej" userId="03f9695a-d22e-457f-88c3-51ef8924e639" providerId="ADAL" clId="{4FE80CF7-6648-4051-A6F2-E73198143D35}" dt="2024-07-29T10:50:29.279" v="293" actId="1076"/>
          <ac:spMkLst>
            <pc:docMk/>
            <pc:sldMk cId="31264071" sldId="260"/>
            <ac:spMk id="10" creationId="{BCAD88EA-DC2D-E122-81DD-73CFFB998403}"/>
          </ac:spMkLst>
        </pc:spChg>
        <pc:spChg chg="mod">
          <ac:chgData name="Mohamed Lalej" userId="03f9695a-d22e-457f-88c3-51ef8924e639" providerId="ADAL" clId="{4FE80CF7-6648-4051-A6F2-E73198143D35}" dt="2024-07-29T10:50:20.711" v="292" actId="1076"/>
          <ac:spMkLst>
            <pc:docMk/>
            <pc:sldMk cId="31264071" sldId="260"/>
            <ac:spMk id="11" creationId="{13F3585A-8BC1-728E-1D45-E2EE52DDED46}"/>
          </ac:spMkLst>
        </pc:spChg>
        <pc:spChg chg="add mod">
          <ac:chgData name="Mohamed Lalej" userId="03f9695a-d22e-457f-88c3-51ef8924e639" providerId="ADAL" clId="{4FE80CF7-6648-4051-A6F2-E73198143D35}" dt="2024-07-29T10:52:24.015" v="304" actId="20577"/>
          <ac:spMkLst>
            <pc:docMk/>
            <pc:sldMk cId="31264071" sldId="260"/>
            <ac:spMk id="12" creationId="{CB176235-B77C-2396-F9B9-7CE93AD17B4A}"/>
          </ac:spMkLst>
        </pc:spChg>
        <pc:spChg chg="mod">
          <ac:chgData name="Mohamed Lalej" userId="03f9695a-d22e-457f-88c3-51ef8924e639" providerId="ADAL" clId="{4FE80CF7-6648-4051-A6F2-E73198143D35}" dt="2024-07-29T10:14:06.882" v="255" actId="1076"/>
          <ac:spMkLst>
            <pc:docMk/>
            <pc:sldMk cId="31264071" sldId="260"/>
            <ac:spMk id="13" creationId="{2BB94E40-4D77-B584-1748-391E63BD2FD5}"/>
          </ac:spMkLst>
        </pc:spChg>
        <pc:spChg chg="add mod">
          <ac:chgData name="Mohamed Lalej" userId="03f9695a-d22e-457f-88c3-51ef8924e639" providerId="ADAL" clId="{4FE80CF7-6648-4051-A6F2-E73198143D35}" dt="2024-07-29T10:52:04.880" v="297" actId="1076"/>
          <ac:spMkLst>
            <pc:docMk/>
            <pc:sldMk cId="31264071" sldId="260"/>
            <ac:spMk id="14" creationId="{4091F036-AD1E-84A8-BAAA-602D2E31F735}"/>
          </ac:spMkLst>
        </pc:spChg>
        <pc:spChg chg="add mod">
          <ac:chgData name="Mohamed Lalej" userId="03f9695a-d22e-457f-88c3-51ef8924e639" providerId="ADAL" clId="{4FE80CF7-6648-4051-A6F2-E73198143D35}" dt="2024-07-29T10:55:18.099" v="365" actId="1076"/>
          <ac:spMkLst>
            <pc:docMk/>
            <pc:sldMk cId="31264071" sldId="260"/>
            <ac:spMk id="15" creationId="{1473BF21-B7F3-2BE5-B10D-6DC8081D14DE}"/>
          </ac:spMkLst>
        </pc:spChg>
        <pc:spChg chg="add mod">
          <ac:chgData name="Mohamed Lalej" userId="03f9695a-d22e-457f-88c3-51ef8924e639" providerId="ADAL" clId="{4FE80CF7-6648-4051-A6F2-E73198143D35}" dt="2024-08-16T11:00:47.754" v="494" actId="20577"/>
          <ac:spMkLst>
            <pc:docMk/>
            <pc:sldMk cId="31264071" sldId="260"/>
            <ac:spMk id="16" creationId="{4EA125B0-9218-E89F-30D0-97B8D7831C49}"/>
          </ac:spMkLst>
        </pc:spChg>
        <pc:spChg chg="add mod">
          <ac:chgData name="Mohamed Lalej" userId="03f9695a-d22e-457f-88c3-51ef8924e639" providerId="ADAL" clId="{4FE80CF7-6648-4051-A6F2-E73198143D35}" dt="2024-07-29T10:56:31.489" v="377" actId="20577"/>
          <ac:spMkLst>
            <pc:docMk/>
            <pc:sldMk cId="31264071" sldId="260"/>
            <ac:spMk id="17" creationId="{80CA4D79-8665-D1FC-B309-73CFFFEFE6CE}"/>
          </ac:spMkLst>
        </pc:spChg>
        <pc:spChg chg="add mod">
          <ac:chgData name="Mohamed Lalej" userId="03f9695a-d22e-457f-88c3-51ef8924e639" providerId="ADAL" clId="{4FE80CF7-6648-4051-A6F2-E73198143D35}" dt="2024-07-29T10:56:17.743" v="369" actId="1076"/>
          <ac:spMkLst>
            <pc:docMk/>
            <pc:sldMk cId="31264071" sldId="260"/>
            <ac:spMk id="18" creationId="{216968A5-004E-32CC-1A72-0AF04F979CE3}"/>
          </ac:spMkLst>
        </pc:spChg>
        <pc:spChg chg="add mod">
          <ac:chgData name="Mohamed Lalej" userId="03f9695a-d22e-457f-88c3-51ef8924e639" providerId="ADAL" clId="{4FE80CF7-6648-4051-A6F2-E73198143D35}" dt="2024-07-29T11:02:29.229" v="446" actId="20577"/>
          <ac:spMkLst>
            <pc:docMk/>
            <pc:sldMk cId="31264071" sldId="260"/>
            <ac:spMk id="20" creationId="{0DDD31A9-75F2-CFF4-402A-2A22DFF49548}"/>
          </ac:spMkLst>
        </pc:spChg>
        <pc:spChg chg="add mod">
          <ac:chgData name="Mohamed Lalej" userId="03f9695a-d22e-457f-88c3-51ef8924e639" providerId="ADAL" clId="{4FE80CF7-6648-4051-A6F2-E73198143D35}" dt="2024-07-29T11:02:18.888" v="444" actId="255"/>
          <ac:spMkLst>
            <pc:docMk/>
            <pc:sldMk cId="31264071" sldId="260"/>
            <ac:spMk id="21" creationId="{82E5C7CD-51A9-8BB8-C4B1-CC3315CC3E3F}"/>
          </ac:spMkLst>
        </pc:spChg>
        <pc:spChg chg="add mod">
          <ac:chgData name="Mohamed Lalej" userId="03f9695a-d22e-457f-88c3-51ef8924e639" providerId="ADAL" clId="{4FE80CF7-6648-4051-A6F2-E73198143D35}" dt="2024-07-29T11:00:35.916" v="413" actId="20577"/>
          <ac:spMkLst>
            <pc:docMk/>
            <pc:sldMk cId="31264071" sldId="260"/>
            <ac:spMk id="22" creationId="{A7CFE5B1-E254-8B26-D1F1-1425E60A4726}"/>
          </ac:spMkLst>
        </pc:spChg>
        <pc:spChg chg="add mod">
          <ac:chgData name="Mohamed Lalej" userId="03f9695a-d22e-457f-88c3-51ef8924e639" providerId="ADAL" clId="{4FE80CF7-6648-4051-A6F2-E73198143D35}" dt="2024-07-29T11:01:18.479" v="423" actId="20577"/>
          <ac:spMkLst>
            <pc:docMk/>
            <pc:sldMk cId="31264071" sldId="260"/>
            <ac:spMk id="23" creationId="{69D6B999-42AB-2E65-D179-3E0AB694B4EE}"/>
          </ac:spMkLst>
        </pc:spChg>
        <pc:spChg chg="del mod">
          <ac:chgData name="Mohamed Lalej" userId="03f9695a-d22e-457f-88c3-51ef8924e639" providerId="ADAL" clId="{4FE80CF7-6648-4051-A6F2-E73198143D35}" dt="2024-07-29T10:04:43.371" v="188" actId="21"/>
          <ac:spMkLst>
            <pc:docMk/>
            <pc:sldMk cId="31264071" sldId="260"/>
            <ac:spMk id="34" creationId="{C18589CD-44F5-B727-161C-9945C4D9BDC6}"/>
          </ac:spMkLst>
        </pc:spChg>
        <pc:spChg chg="del mod">
          <ac:chgData name="Mohamed Lalej" userId="03f9695a-d22e-457f-88c3-51ef8924e639" providerId="ADAL" clId="{4FE80CF7-6648-4051-A6F2-E73198143D35}" dt="2024-07-29T10:04:40.660" v="187" actId="21"/>
          <ac:spMkLst>
            <pc:docMk/>
            <pc:sldMk cId="31264071" sldId="260"/>
            <ac:spMk id="46" creationId="{D16C445B-EE16-FA7B-C1D0-7037E8572BC3}"/>
          </ac:spMkLst>
        </pc:spChg>
        <pc:picChg chg="add mod">
          <ac:chgData name="Mohamed Lalej" userId="03f9695a-d22e-457f-88c3-51ef8924e639" providerId="ADAL" clId="{4FE80CF7-6648-4051-A6F2-E73198143D35}" dt="2024-07-29T11:03:37.350" v="452" actId="1076"/>
          <ac:picMkLst>
            <pc:docMk/>
            <pc:sldMk cId="31264071" sldId="260"/>
            <ac:picMk id="25" creationId="{79FD98AC-A25F-D320-CE00-49EECD0770A5}"/>
          </ac:picMkLst>
        </pc:picChg>
        <pc:picChg chg="del">
          <ac:chgData name="Mohamed Lalej" userId="03f9695a-d22e-457f-88c3-51ef8924e639" providerId="ADAL" clId="{4FE80CF7-6648-4051-A6F2-E73198143D35}" dt="2024-07-29T10:09:13.861" v="209" actId="478"/>
          <ac:picMkLst>
            <pc:docMk/>
            <pc:sldMk cId="31264071" sldId="260"/>
            <ac:picMk id="28" creationId="{478B88E1-D907-86F7-9D0F-98FD25FC6646}"/>
          </ac:picMkLst>
        </pc:picChg>
        <pc:picChg chg="add del mod">
          <ac:chgData name="Mohamed Lalej" userId="03f9695a-d22e-457f-88c3-51ef8924e639" providerId="ADAL" clId="{4FE80CF7-6648-4051-A6F2-E73198143D35}" dt="2024-07-29T11:04:42.847" v="473" actId="478"/>
          <ac:picMkLst>
            <pc:docMk/>
            <pc:sldMk cId="31264071" sldId="260"/>
            <ac:picMk id="29" creationId="{C7FAAA81-117F-6F90-98A6-D8B1C82C8558}"/>
          </ac:picMkLst>
        </pc:picChg>
        <pc:picChg chg="add mod">
          <ac:chgData name="Mohamed Lalej" userId="03f9695a-d22e-457f-88c3-51ef8924e639" providerId="ADAL" clId="{4FE80CF7-6648-4051-A6F2-E73198143D35}" dt="2024-07-29T11:09:49.557" v="485" actId="1076"/>
          <ac:picMkLst>
            <pc:docMk/>
            <pc:sldMk cId="31264071" sldId="260"/>
            <ac:picMk id="31" creationId="{129ADA88-01ED-973E-368D-FBB24222C782}"/>
          </ac:picMkLst>
        </pc:picChg>
        <pc:picChg chg="del">
          <ac:chgData name="Mohamed Lalej" userId="03f9695a-d22e-457f-88c3-51ef8924e639" providerId="ADAL" clId="{4FE80CF7-6648-4051-A6F2-E73198143D35}" dt="2024-07-29T10:09:13.861" v="209" actId="478"/>
          <ac:picMkLst>
            <pc:docMk/>
            <pc:sldMk cId="31264071" sldId="260"/>
            <ac:picMk id="32" creationId="{B184B3CE-7DD1-D02D-990D-4B76EE786E3E}"/>
          </ac:picMkLst>
        </pc:picChg>
        <pc:picChg chg="del">
          <ac:chgData name="Mohamed Lalej" userId="03f9695a-d22e-457f-88c3-51ef8924e639" providerId="ADAL" clId="{4FE80CF7-6648-4051-A6F2-E73198143D35}" dt="2024-07-29T10:09:13.861" v="209" actId="478"/>
          <ac:picMkLst>
            <pc:docMk/>
            <pc:sldMk cId="31264071" sldId="260"/>
            <ac:picMk id="35" creationId="{9FAB8F1B-13B0-72C3-8B19-3E5146FB3670}"/>
          </ac:picMkLst>
        </pc:picChg>
        <pc:picChg chg="add del mod">
          <ac:chgData name="Mohamed Lalej" userId="03f9695a-d22e-457f-88c3-51ef8924e639" providerId="ADAL" clId="{4FE80CF7-6648-4051-A6F2-E73198143D35}" dt="2024-07-29T11:09:38.374" v="483" actId="1076"/>
          <ac:picMkLst>
            <pc:docMk/>
            <pc:sldMk cId="31264071" sldId="260"/>
            <ac:picMk id="36" creationId="{8114987F-846F-F93C-4FB5-A664F646F558}"/>
          </ac:picMkLst>
        </pc:picChg>
        <pc:picChg chg="del">
          <ac:chgData name="Mohamed Lalej" userId="03f9695a-d22e-457f-88c3-51ef8924e639" providerId="ADAL" clId="{4FE80CF7-6648-4051-A6F2-E73198143D35}" dt="2024-07-29T10:09:13.861" v="209" actId="478"/>
          <ac:picMkLst>
            <pc:docMk/>
            <pc:sldMk cId="31264071" sldId="260"/>
            <ac:picMk id="39" creationId="{1736BF6D-6F62-FECC-27F0-DC8AE621CC82}"/>
          </ac:picMkLst>
        </pc:picChg>
        <pc:picChg chg="del">
          <ac:chgData name="Mohamed Lalej" userId="03f9695a-d22e-457f-88c3-51ef8924e639" providerId="ADAL" clId="{4FE80CF7-6648-4051-A6F2-E73198143D35}" dt="2024-07-29T10:09:13.861" v="209" actId="478"/>
          <ac:picMkLst>
            <pc:docMk/>
            <pc:sldMk cId="31264071" sldId="260"/>
            <ac:picMk id="1026" creationId="{056CA6A9-E7C7-9B08-CD6E-8F6A4FE1A529}"/>
          </ac:picMkLst>
        </pc:picChg>
        <pc:picChg chg="del">
          <ac:chgData name="Mohamed Lalej" userId="03f9695a-d22e-457f-88c3-51ef8924e639" providerId="ADAL" clId="{4FE80CF7-6648-4051-A6F2-E73198143D35}" dt="2024-07-29T10:09:13.861" v="209" actId="478"/>
          <ac:picMkLst>
            <pc:docMk/>
            <pc:sldMk cId="31264071" sldId="260"/>
            <ac:picMk id="1034" creationId="{FC3D79B8-D9D5-492C-C35D-A105F27755DC}"/>
          </ac:picMkLst>
        </pc:picChg>
      </pc:sldChg>
    </pc:docChg>
  </pc:docChgLst>
  <pc:docChgLst>
    <pc:chgData name="Mohamed Lalej" userId="03f9695a-d22e-457f-88c3-51ef8924e639" providerId="ADAL" clId="{AD1A7589-BF1F-434E-B05A-238621886468}"/>
    <pc:docChg chg="undo redo custSel modSld">
      <pc:chgData name="Mohamed Lalej" userId="03f9695a-d22e-457f-88c3-51ef8924e639" providerId="ADAL" clId="{AD1A7589-BF1F-434E-B05A-238621886468}" dt="2024-02-01T12:42:41.719" v="1271" actId="1076"/>
      <pc:docMkLst>
        <pc:docMk/>
      </pc:docMkLst>
      <pc:sldChg chg="addSp delSp modSp mod">
        <pc:chgData name="Mohamed Lalej" userId="03f9695a-d22e-457f-88c3-51ef8924e639" providerId="ADAL" clId="{AD1A7589-BF1F-434E-B05A-238621886468}" dt="2024-02-01T12:42:41.719" v="1271" actId="1076"/>
        <pc:sldMkLst>
          <pc:docMk/>
          <pc:sldMk cId="31264071" sldId="260"/>
        </pc:sldMkLst>
        <pc:spChg chg="mod">
          <ac:chgData name="Mohamed Lalej" userId="03f9695a-d22e-457f-88c3-51ef8924e639" providerId="ADAL" clId="{AD1A7589-BF1F-434E-B05A-238621886468}" dt="2024-02-01T12:03:57.271" v="88" actId="20577"/>
          <ac:spMkLst>
            <pc:docMk/>
            <pc:sldMk cId="31264071" sldId="260"/>
            <ac:spMk id="2" creationId="{8A9F1DE5-6D80-5EFD-3998-9D863928B61E}"/>
          </ac:spMkLst>
        </pc:spChg>
        <pc:spChg chg="mod">
          <ac:chgData name="Mohamed Lalej" userId="03f9695a-d22e-457f-88c3-51ef8924e639" providerId="ADAL" clId="{AD1A7589-BF1F-434E-B05A-238621886468}" dt="2024-02-01T12:21:17.924" v="778" actId="33524"/>
          <ac:spMkLst>
            <pc:docMk/>
            <pc:sldMk cId="31264071" sldId="260"/>
            <ac:spMk id="4" creationId="{7AEA3024-135E-1D0C-C474-6FEEE00F1B09}"/>
          </ac:spMkLst>
        </pc:spChg>
        <pc:spChg chg="mod">
          <ac:chgData name="Mohamed Lalej" userId="03f9695a-d22e-457f-88c3-51ef8924e639" providerId="ADAL" clId="{AD1A7589-BF1F-434E-B05A-238621886468}" dt="2024-02-01T12:04:06.461" v="95" actId="20577"/>
          <ac:spMkLst>
            <pc:docMk/>
            <pc:sldMk cId="31264071" sldId="260"/>
            <ac:spMk id="5" creationId="{D4CA0315-3552-17B7-C215-943A06909191}"/>
          </ac:spMkLst>
        </pc:spChg>
        <pc:spChg chg="mod">
          <ac:chgData name="Mohamed Lalej" userId="03f9695a-d22e-457f-88c3-51ef8924e639" providerId="ADAL" clId="{AD1A7589-BF1F-434E-B05A-238621886468}" dt="2024-02-01T12:01:06.489" v="42" actId="20577"/>
          <ac:spMkLst>
            <pc:docMk/>
            <pc:sldMk cId="31264071" sldId="260"/>
            <ac:spMk id="6" creationId="{C65444D8-6EB5-4392-B266-43542D5ECFD8}"/>
          </ac:spMkLst>
        </pc:spChg>
        <pc:spChg chg="mod">
          <ac:chgData name="Mohamed Lalej" userId="03f9695a-d22e-457f-88c3-51ef8924e639" providerId="ADAL" clId="{AD1A7589-BF1F-434E-B05A-238621886468}" dt="2024-02-01T12:39:24.050" v="1254" actId="20577"/>
          <ac:spMkLst>
            <pc:docMk/>
            <pc:sldMk cId="31264071" sldId="260"/>
            <ac:spMk id="7" creationId="{8AE775AF-BE8B-CC1A-89EC-D84501C1202D}"/>
          </ac:spMkLst>
        </pc:spChg>
        <pc:spChg chg="mod">
          <ac:chgData name="Mohamed Lalej" userId="03f9695a-d22e-457f-88c3-51ef8924e639" providerId="ADAL" clId="{AD1A7589-BF1F-434E-B05A-238621886468}" dt="2024-02-01T12:06:26.282" v="106" actId="20577"/>
          <ac:spMkLst>
            <pc:docMk/>
            <pc:sldMk cId="31264071" sldId="260"/>
            <ac:spMk id="8" creationId="{D59E8F6F-E6C6-2C7A-376A-8C7C2A86E173}"/>
          </ac:spMkLst>
        </pc:spChg>
        <pc:spChg chg="mod">
          <ac:chgData name="Mohamed Lalej" userId="03f9695a-d22e-457f-88c3-51ef8924e639" providerId="ADAL" clId="{AD1A7589-BF1F-434E-B05A-238621886468}" dt="2024-02-01T12:23:01.458" v="807"/>
          <ac:spMkLst>
            <pc:docMk/>
            <pc:sldMk cId="31264071" sldId="260"/>
            <ac:spMk id="9" creationId="{7F632A3F-20EE-0B8F-7AF1-EE587D2209C8}"/>
          </ac:spMkLst>
        </pc:spChg>
        <pc:spChg chg="mod">
          <ac:chgData name="Mohamed Lalej" userId="03f9695a-d22e-457f-88c3-51ef8924e639" providerId="ADAL" clId="{AD1A7589-BF1F-434E-B05A-238621886468}" dt="2024-02-01T12:06:38.907" v="111" actId="20577"/>
          <ac:spMkLst>
            <pc:docMk/>
            <pc:sldMk cId="31264071" sldId="260"/>
            <ac:spMk id="10" creationId="{BCAD88EA-DC2D-E122-81DD-73CFFB998403}"/>
          </ac:spMkLst>
        </pc:spChg>
        <pc:spChg chg="mod">
          <ac:chgData name="Mohamed Lalej" userId="03f9695a-d22e-457f-88c3-51ef8924e639" providerId="ADAL" clId="{AD1A7589-BF1F-434E-B05A-238621886468}" dt="2024-02-01T12:26:07.729" v="828" actId="20577"/>
          <ac:spMkLst>
            <pc:docMk/>
            <pc:sldMk cId="31264071" sldId="260"/>
            <ac:spMk id="11" creationId="{13F3585A-8BC1-728E-1D45-E2EE52DDED46}"/>
          </ac:spMkLst>
        </pc:spChg>
        <pc:spChg chg="mod">
          <ac:chgData name="Mohamed Lalej" userId="03f9695a-d22e-457f-88c3-51ef8924e639" providerId="ADAL" clId="{AD1A7589-BF1F-434E-B05A-238621886468}" dt="2024-02-01T12:06:56.852" v="118" actId="20577"/>
          <ac:spMkLst>
            <pc:docMk/>
            <pc:sldMk cId="31264071" sldId="260"/>
            <ac:spMk id="12" creationId="{CAB069C4-508E-A7B2-14AB-0A80351EAEA4}"/>
          </ac:spMkLst>
        </pc:spChg>
        <pc:spChg chg="mod">
          <ac:chgData name="Mohamed Lalej" userId="03f9695a-d22e-457f-88c3-51ef8924e639" providerId="ADAL" clId="{AD1A7589-BF1F-434E-B05A-238621886468}" dt="2024-02-01T12:28:53.257" v="843" actId="255"/>
          <ac:spMkLst>
            <pc:docMk/>
            <pc:sldMk cId="31264071" sldId="260"/>
            <ac:spMk id="14" creationId="{248D9AFF-8A3C-E8CE-66D6-7ED1C52820D7}"/>
          </ac:spMkLst>
        </pc:spChg>
        <pc:spChg chg="mod">
          <ac:chgData name="Mohamed Lalej" userId="03f9695a-d22e-457f-88c3-51ef8924e639" providerId="ADAL" clId="{AD1A7589-BF1F-434E-B05A-238621886468}" dt="2024-02-01T12:07:07.519" v="125" actId="20577"/>
          <ac:spMkLst>
            <pc:docMk/>
            <pc:sldMk cId="31264071" sldId="260"/>
            <ac:spMk id="15" creationId="{065428EB-C2C9-32AD-2E3A-F64431C38E09}"/>
          </ac:spMkLst>
        </pc:spChg>
        <pc:spChg chg="mod">
          <ac:chgData name="Mohamed Lalej" userId="03f9695a-d22e-457f-88c3-51ef8924e639" providerId="ADAL" clId="{AD1A7589-BF1F-434E-B05A-238621886468}" dt="2024-02-01T12:39:20.433" v="1253" actId="20577"/>
          <ac:spMkLst>
            <pc:docMk/>
            <pc:sldMk cId="31264071" sldId="260"/>
            <ac:spMk id="16" creationId="{3AE93932-7E2C-1183-C6E4-2EE69AF06CE4}"/>
          </ac:spMkLst>
        </pc:spChg>
        <pc:spChg chg="add del mod">
          <ac:chgData name="Mohamed Lalej" userId="03f9695a-d22e-457f-88c3-51ef8924e639" providerId="ADAL" clId="{AD1A7589-BF1F-434E-B05A-238621886468}" dt="2024-02-01T12:41:56.602" v="1267" actId="478"/>
          <ac:spMkLst>
            <pc:docMk/>
            <pc:sldMk cId="31264071" sldId="260"/>
            <ac:spMk id="18" creationId="{89CAAA16-E627-36A2-07E2-800C0FE4F600}"/>
          </ac:spMkLst>
        </pc:spChg>
        <pc:spChg chg="mod">
          <ac:chgData name="Mohamed Lalej" userId="03f9695a-d22e-457f-88c3-51ef8924e639" providerId="ADAL" clId="{AD1A7589-BF1F-434E-B05A-238621886468}" dt="2024-02-01T12:39:32.802" v="1255" actId="20577"/>
          <ac:spMkLst>
            <pc:docMk/>
            <pc:sldMk cId="31264071" sldId="260"/>
            <ac:spMk id="27" creationId="{071E338C-0671-43EB-A553-9A45DCC053B9}"/>
          </ac:spMkLst>
        </pc:spChg>
        <pc:spChg chg="mod">
          <ac:chgData name="Mohamed Lalej" userId="03f9695a-d22e-457f-88c3-51ef8924e639" providerId="ADAL" clId="{AD1A7589-BF1F-434E-B05A-238621886468}" dt="2024-02-01T12:02:29.821" v="57" actId="1076"/>
          <ac:spMkLst>
            <pc:docMk/>
            <pc:sldMk cId="31264071" sldId="260"/>
            <ac:spMk id="34" creationId="{C18589CD-44F5-B727-161C-9945C4D9BDC6}"/>
          </ac:spMkLst>
        </pc:spChg>
        <pc:spChg chg="mod">
          <ac:chgData name="Mohamed Lalej" userId="03f9695a-d22e-457f-88c3-51ef8924e639" providerId="ADAL" clId="{AD1A7589-BF1F-434E-B05A-238621886468}" dt="2024-02-01T12:03:16.949" v="80" actId="20577"/>
          <ac:spMkLst>
            <pc:docMk/>
            <pc:sldMk cId="31264071" sldId="260"/>
            <ac:spMk id="37" creationId="{64A893D7-1F16-7092-0D39-7F887DA538D4}"/>
          </ac:spMkLst>
        </pc:spChg>
        <pc:spChg chg="del">
          <ac:chgData name="Mohamed Lalej" userId="03f9695a-d22e-457f-88c3-51ef8924e639" providerId="ADAL" clId="{AD1A7589-BF1F-434E-B05A-238621886468}" dt="2024-02-01T12:35:29.185" v="1241" actId="21"/>
          <ac:spMkLst>
            <pc:docMk/>
            <pc:sldMk cId="31264071" sldId="260"/>
            <ac:spMk id="40" creationId="{3EDDC044-12ED-F05A-E7DB-F31331A70785}"/>
          </ac:spMkLst>
        </pc:spChg>
        <pc:spChg chg="del">
          <ac:chgData name="Mohamed Lalej" userId="03f9695a-d22e-457f-88c3-51ef8924e639" providerId="ADAL" clId="{AD1A7589-BF1F-434E-B05A-238621886468}" dt="2024-02-01T12:35:31.752" v="1242" actId="21"/>
          <ac:spMkLst>
            <pc:docMk/>
            <pc:sldMk cId="31264071" sldId="260"/>
            <ac:spMk id="41" creationId="{80D284C0-BDDE-EFCC-BD08-A0E0BAA8DD12}"/>
          </ac:spMkLst>
        </pc:spChg>
        <pc:spChg chg="del mod">
          <ac:chgData name="Mohamed Lalej" userId="03f9695a-d22e-457f-88c3-51ef8924e639" providerId="ADAL" clId="{AD1A7589-BF1F-434E-B05A-238621886468}" dt="2024-02-01T12:35:34.033" v="1243" actId="21"/>
          <ac:spMkLst>
            <pc:docMk/>
            <pc:sldMk cId="31264071" sldId="260"/>
            <ac:spMk id="43" creationId="{A702B7B1-A012-A1FC-B66A-58C34A49BEEC}"/>
          </ac:spMkLst>
        </pc:spChg>
        <pc:spChg chg="del mod">
          <ac:chgData name="Mohamed Lalej" userId="03f9695a-d22e-457f-88c3-51ef8924e639" providerId="ADAL" clId="{AD1A7589-BF1F-434E-B05A-238621886468}" dt="2024-02-01T12:35:18.436" v="1240" actId="21"/>
          <ac:spMkLst>
            <pc:docMk/>
            <pc:sldMk cId="31264071" sldId="260"/>
            <ac:spMk id="44" creationId="{5BA2C2C3-DAC7-31D3-07BF-7ECA142B6E56}"/>
          </ac:spMkLst>
        </pc:spChg>
        <pc:spChg chg="mod">
          <ac:chgData name="Mohamed Lalej" userId="03f9695a-d22e-457f-88c3-51ef8924e639" providerId="ADAL" clId="{AD1A7589-BF1F-434E-B05A-238621886468}" dt="2024-02-01T12:09:06.267" v="199" actId="20577"/>
          <ac:spMkLst>
            <pc:docMk/>
            <pc:sldMk cId="31264071" sldId="260"/>
            <ac:spMk id="46" creationId="{D16C445B-EE16-FA7B-C1D0-7037E8572BC3}"/>
          </ac:spMkLst>
        </pc:spChg>
        <pc:spChg chg="mod">
          <ac:chgData name="Mohamed Lalej" userId="03f9695a-d22e-457f-88c3-51ef8924e639" providerId="ADAL" clId="{AD1A7589-BF1F-434E-B05A-238621886468}" dt="2024-02-01T12:09:54.137" v="224" actId="20577"/>
          <ac:spMkLst>
            <pc:docMk/>
            <pc:sldMk cId="31264071" sldId="260"/>
            <ac:spMk id="47" creationId="{E4BC9470-0E14-0E2C-F655-3245E2111ED4}"/>
          </ac:spMkLst>
        </pc:spChg>
        <pc:picChg chg="add mod">
          <ac:chgData name="Mohamed Lalej" userId="03f9695a-d22e-457f-88c3-51ef8924e639" providerId="ADAL" clId="{AD1A7589-BF1F-434E-B05A-238621886468}" dt="2024-02-01T12:38:58.357" v="1248" actId="1076"/>
          <ac:picMkLst>
            <pc:docMk/>
            <pc:sldMk cId="31264071" sldId="260"/>
            <ac:picMk id="17" creationId="{58E37E52-26A3-5C4E-283C-18247D5702A1}"/>
          </ac:picMkLst>
        </pc:picChg>
        <pc:picChg chg="del">
          <ac:chgData name="Mohamed Lalej" userId="03f9695a-d22e-457f-88c3-51ef8924e639" providerId="ADAL" clId="{AD1A7589-BF1F-434E-B05A-238621886468}" dt="2024-02-01T12:38:59.583" v="1249" actId="478"/>
          <ac:picMkLst>
            <pc:docMk/>
            <pc:sldMk cId="31264071" sldId="260"/>
            <ac:picMk id="1026" creationId="{4FDDC51F-12BC-F3DD-EEBC-9EA13127B2BA}"/>
          </ac:picMkLst>
        </pc:picChg>
        <pc:picChg chg="add mod">
          <ac:chgData name="Mohamed Lalej" userId="03f9695a-d22e-457f-88c3-51ef8924e639" providerId="ADAL" clId="{AD1A7589-BF1F-434E-B05A-238621886468}" dt="2024-02-01T12:40:03.664" v="1258" actId="1076"/>
          <ac:picMkLst>
            <pc:docMk/>
            <pc:sldMk cId="31264071" sldId="260"/>
            <ac:picMk id="1028" creationId="{0D320C5A-D53E-CE2F-E3F4-ADF8DDF2278D}"/>
          </ac:picMkLst>
        </pc:picChg>
        <pc:picChg chg="add mod">
          <ac:chgData name="Mohamed Lalej" userId="03f9695a-d22e-457f-88c3-51ef8924e639" providerId="ADAL" clId="{AD1A7589-BF1F-434E-B05A-238621886468}" dt="2024-02-01T12:41:23.647" v="1264" actId="1076"/>
          <ac:picMkLst>
            <pc:docMk/>
            <pc:sldMk cId="31264071" sldId="260"/>
            <ac:picMk id="1030" creationId="{9E96C42B-1DFD-C7B8-F670-D652749A316E}"/>
          </ac:picMkLst>
        </pc:picChg>
        <pc:picChg chg="add mod">
          <ac:chgData name="Mohamed Lalej" userId="03f9695a-d22e-457f-88c3-51ef8924e639" providerId="ADAL" clId="{AD1A7589-BF1F-434E-B05A-238621886468}" dt="2024-02-01T12:42:41.719" v="1271" actId="1076"/>
          <ac:picMkLst>
            <pc:docMk/>
            <pc:sldMk cId="31264071" sldId="260"/>
            <ac:picMk id="1034" creationId="{FC3D79B8-D9D5-492C-C35D-A105F27755DC}"/>
          </ac:picMkLst>
        </pc:picChg>
      </pc:sldChg>
    </pc:docChg>
  </pc:docChgLst>
  <pc:docChgLst>
    <pc:chgData name="Mohamed Lalej" userId="03f9695a-d22e-457f-88c3-51ef8924e639" providerId="ADAL" clId="{CD7D4E46-797F-4E51-B0AC-9AD7E7A678DA}"/>
    <pc:docChg chg="undo custSel modSld">
      <pc:chgData name="Mohamed Lalej" userId="03f9695a-d22e-457f-88c3-51ef8924e639" providerId="ADAL" clId="{CD7D4E46-797F-4E51-B0AC-9AD7E7A678DA}" dt="2024-06-10T09:03:14.543" v="772" actId="2711"/>
      <pc:docMkLst>
        <pc:docMk/>
      </pc:docMkLst>
      <pc:sldChg chg="addSp delSp modSp mod">
        <pc:chgData name="Mohamed Lalej" userId="03f9695a-d22e-457f-88c3-51ef8924e639" providerId="ADAL" clId="{CD7D4E46-797F-4E51-B0AC-9AD7E7A678DA}" dt="2024-06-10T09:03:14.543" v="772" actId="2711"/>
        <pc:sldMkLst>
          <pc:docMk/>
          <pc:sldMk cId="31264071" sldId="260"/>
        </pc:sldMkLst>
        <pc:spChg chg="mod">
          <ac:chgData name="Mohamed Lalej" userId="03f9695a-d22e-457f-88c3-51ef8924e639" providerId="ADAL" clId="{CD7D4E46-797F-4E51-B0AC-9AD7E7A678DA}" dt="2024-06-10T09:02:13.295" v="759" actId="1076"/>
          <ac:spMkLst>
            <pc:docMk/>
            <pc:sldMk cId="31264071" sldId="260"/>
            <ac:spMk id="2" creationId="{8A9F1DE5-6D80-5EFD-3998-9D863928B61E}"/>
          </ac:spMkLst>
        </pc:spChg>
        <pc:spChg chg="mod">
          <ac:chgData name="Mohamed Lalej" userId="03f9695a-d22e-457f-88c3-51ef8924e639" providerId="ADAL" clId="{CD7D4E46-797F-4E51-B0AC-9AD7E7A678DA}" dt="2024-06-10T09:02:02.383" v="758" actId="1076"/>
          <ac:spMkLst>
            <pc:docMk/>
            <pc:sldMk cId="31264071" sldId="260"/>
            <ac:spMk id="4" creationId="{7AEA3024-135E-1D0C-C474-6FEEE00F1B09}"/>
          </ac:spMkLst>
        </pc:spChg>
        <pc:spChg chg="mod">
          <ac:chgData name="Mohamed Lalej" userId="03f9695a-d22e-457f-88c3-51ef8924e639" providerId="ADAL" clId="{CD7D4E46-797F-4E51-B0AC-9AD7E7A678DA}" dt="2024-06-10T08:54:24" v="680" actId="1076"/>
          <ac:spMkLst>
            <pc:docMk/>
            <pc:sldMk cId="31264071" sldId="260"/>
            <ac:spMk id="5" creationId="{D4CA0315-3552-17B7-C215-943A06909191}"/>
          </ac:spMkLst>
        </pc:spChg>
        <pc:spChg chg="mod">
          <ac:chgData name="Mohamed Lalej" userId="03f9695a-d22e-457f-88c3-51ef8924e639" providerId="ADAL" clId="{CD7D4E46-797F-4E51-B0AC-9AD7E7A678DA}" dt="2024-06-10T08:59:15.104" v="735" actId="20577"/>
          <ac:spMkLst>
            <pc:docMk/>
            <pc:sldMk cId="31264071" sldId="260"/>
            <ac:spMk id="6" creationId="{C65444D8-6EB5-4392-B266-43542D5ECFD8}"/>
          </ac:spMkLst>
        </pc:spChg>
        <pc:spChg chg="mod">
          <ac:chgData name="Mohamed Lalej" userId="03f9695a-d22e-457f-88c3-51ef8924e639" providerId="ADAL" clId="{CD7D4E46-797F-4E51-B0AC-9AD7E7A678DA}" dt="2024-06-10T08:53:57.640" v="676" actId="1076"/>
          <ac:spMkLst>
            <pc:docMk/>
            <pc:sldMk cId="31264071" sldId="260"/>
            <ac:spMk id="7" creationId="{8AE775AF-BE8B-CC1A-89EC-D84501C1202D}"/>
          </ac:spMkLst>
        </pc:spChg>
        <pc:spChg chg="mod">
          <ac:chgData name="Mohamed Lalej" userId="03f9695a-d22e-457f-88c3-51ef8924e639" providerId="ADAL" clId="{CD7D4E46-797F-4E51-B0AC-9AD7E7A678DA}" dt="2024-06-10T08:54:30.288" v="681" actId="1076"/>
          <ac:spMkLst>
            <pc:docMk/>
            <pc:sldMk cId="31264071" sldId="260"/>
            <ac:spMk id="8" creationId="{D59E8F6F-E6C6-2C7A-376A-8C7C2A86E173}"/>
          </ac:spMkLst>
        </pc:spChg>
        <pc:spChg chg="mod">
          <ac:chgData name="Mohamed Lalej" userId="03f9695a-d22e-457f-88c3-51ef8924e639" providerId="ADAL" clId="{CD7D4E46-797F-4E51-B0AC-9AD7E7A678DA}" dt="2024-06-10T08:53:57.640" v="676" actId="1076"/>
          <ac:spMkLst>
            <pc:docMk/>
            <pc:sldMk cId="31264071" sldId="260"/>
            <ac:spMk id="9" creationId="{7F632A3F-20EE-0B8F-7AF1-EE587D2209C8}"/>
          </ac:spMkLst>
        </pc:spChg>
        <pc:spChg chg="mod">
          <ac:chgData name="Mohamed Lalej" userId="03f9695a-d22e-457f-88c3-51ef8924e639" providerId="ADAL" clId="{CD7D4E46-797F-4E51-B0AC-9AD7E7A678DA}" dt="2024-06-10T08:54:40.144" v="682" actId="1076"/>
          <ac:spMkLst>
            <pc:docMk/>
            <pc:sldMk cId="31264071" sldId="260"/>
            <ac:spMk id="10" creationId="{BCAD88EA-DC2D-E122-81DD-73CFFB998403}"/>
          </ac:spMkLst>
        </pc:spChg>
        <pc:spChg chg="mod">
          <ac:chgData name="Mohamed Lalej" userId="03f9695a-d22e-457f-88c3-51ef8924e639" providerId="ADAL" clId="{CD7D4E46-797F-4E51-B0AC-9AD7E7A678DA}" dt="2024-06-10T08:53:57.640" v="676" actId="1076"/>
          <ac:spMkLst>
            <pc:docMk/>
            <pc:sldMk cId="31264071" sldId="260"/>
            <ac:spMk id="11" creationId="{13F3585A-8BC1-728E-1D45-E2EE52DDED46}"/>
          </ac:spMkLst>
        </pc:spChg>
        <pc:spChg chg="mod">
          <ac:chgData name="Mohamed Lalej" userId="03f9695a-d22e-457f-88c3-51ef8924e639" providerId="ADAL" clId="{CD7D4E46-797F-4E51-B0AC-9AD7E7A678DA}" dt="2024-06-10T08:54:51.600" v="683" actId="1076"/>
          <ac:spMkLst>
            <pc:docMk/>
            <pc:sldMk cId="31264071" sldId="260"/>
            <ac:spMk id="12" creationId="{CAB069C4-508E-A7B2-14AB-0A80351EAEA4}"/>
          </ac:spMkLst>
        </pc:spChg>
        <pc:spChg chg="mod">
          <ac:chgData name="Mohamed Lalej" userId="03f9695a-d22e-457f-88c3-51ef8924e639" providerId="ADAL" clId="{CD7D4E46-797F-4E51-B0AC-9AD7E7A678DA}" dt="2024-06-10T09:00:58.943" v="748" actId="1076"/>
          <ac:spMkLst>
            <pc:docMk/>
            <pc:sldMk cId="31264071" sldId="260"/>
            <ac:spMk id="13" creationId="{2BB94E40-4D77-B584-1748-391E63BD2FD5}"/>
          </ac:spMkLst>
        </pc:spChg>
        <pc:spChg chg="mod">
          <ac:chgData name="Mohamed Lalej" userId="03f9695a-d22e-457f-88c3-51ef8924e639" providerId="ADAL" clId="{CD7D4E46-797F-4E51-B0AC-9AD7E7A678DA}" dt="2024-06-10T09:03:14.543" v="772" actId="2711"/>
          <ac:spMkLst>
            <pc:docMk/>
            <pc:sldMk cId="31264071" sldId="260"/>
            <ac:spMk id="14" creationId="{248D9AFF-8A3C-E8CE-66D6-7ED1C52820D7}"/>
          </ac:spMkLst>
        </pc:spChg>
        <pc:spChg chg="mod">
          <ac:chgData name="Mohamed Lalej" userId="03f9695a-d22e-457f-88c3-51ef8924e639" providerId="ADAL" clId="{CD7D4E46-797F-4E51-B0AC-9AD7E7A678DA}" dt="2024-06-10T08:58:18.589" v="719" actId="1076"/>
          <ac:spMkLst>
            <pc:docMk/>
            <pc:sldMk cId="31264071" sldId="260"/>
            <ac:spMk id="15" creationId="{065428EB-C2C9-32AD-2E3A-F64431C38E09}"/>
          </ac:spMkLst>
        </pc:spChg>
        <pc:spChg chg="mod">
          <ac:chgData name="Mohamed Lalej" userId="03f9695a-d22e-457f-88c3-51ef8924e639" providerId="ADAL" clId="{CD7D4E46-797F-4E51-B0AC-9AD7E7A678DA}" dt="2024-06-10T09:02:52.809" v="768" actId="20577"/>
          <ac:spMkLst>
            <pc:docMk/>
            <pc:sldMk cId="31264071" sldId="260"/>
            <ac:spMk id="16" creationId="{3AE93932-7E2C-1183-C6E4-2EE69AF06CE4}"/>
          </ac:spMkLst>
        </pc:spChg>
        <pc:spChg chg="add">
          <ac:chgData name="Mohamed Lalej" userId="03f9695a-d22e-457f-88c3-51ef8924e639" providerId="ADAL" clId="{CD7D4E46-797F-4E51-B0AC-9AD7E7A678DA}" dt="2024-04-29T10:53:42.911" v="29"/>
          <ac:spMkLst>
            <pc:docMk/>
            <pc:sldMk cId="31264071" sldId="260"/>
            <ac:spMk id="20" creationId="{260E3FA2-8D00-74A2-1746-5C4EFE2B8762}"/>
          </ac:spMkLst>
        </pc:spChg>
        <pc:spChg chg="add">
          <ac:chgData name="Mohamed Lalej" userId="03f9695a-d22e-457f-88c3-51ef8924e639" providerId="ADAL" clId="{CD7D4E46-797F-4E51-B0AC-9AD7E7A678DA}" dt="2024-04-29T10:53:53.311" v="32"/>
          <ac:spMkLst>
            <pc:docMk/>
            <pc:sldMk cId="31264071" sldId="260"/>
            <ac:spMk id="21" creationId="{1699E0E5-754B-98AC-D966-6B87863C87F1}"/>
          </ac:spMkLst>
        </pc:spChg>
        <pc:spChg chg="mod">
          <ac:chgData name="Mohamed Lalej" userId="03f9695a-d22e-457f-88c3-51ef8924e639" providerId="ADAL" clId="{CD7D4E46-797F-4E51-B0AC-9AD7E7A678DA}" dt="2024-06-10T09:00:09.248" v="742" actId="1076"/>
          <ac:spMkLst>
            <pc:docMk/>
            <pc:sldMk cId="31264071" sldId="260"/>
            <ac:spMk id="34" creationId="{C18589CD-44F5-B727-161C-9945C4D9BDC6}"/>
          </ac:spMkLst>
        </pc:spChg>
        <pc:spChg chg="del mod">
          <ac:chgData name="Mohamed Lalej" userId="03f9695a-d22e-457f-88c3-51ef8924e639" providerId="ADAL" clId="{CD7D4E46-797F-4E51-B0AC-9AD7E7A678DA}" dt="2024-06-10T08:53:47.369" v="675" actId="21"/>
          <ac:spMkLst>
            <pc:docMk/>
            <pc:sldMk cId="31264071" sldId="260"/>
            <ac:spMk id="37" creationId="{64A893D7-1F16-7092-0D39-7F887DA538D4}"/>
          </ac:spMkLst>
        </pc:spChg>
        <pc:spChg chg="mod">
          <ac:chgData name="Mohamed Lalej" userId="03f9695a-d22e-457f-88c3-51ef8924e639" providerId="ADAL" clId="{CD7D4E46-797F-4E51-B0AC-9AD7E7A678DA}" dt="2024-06-10T08:52:54.128" v="669" actId="13926"/>
          <ac:spMkLst>
            <pc:docMk/>
            <pc:sldMk cId="31264071" sldId="260"/>
            <ac:spMk id="46" creationId="{D16C445B-EE16-FA7B-C1D0-7037E8572BC3}"/>
          </ac:spMkLst>
        </pc:spChg>
        <pc:spChg chg="del mod">
          <ac:chgData name="Mohamed Lalej" userId="03f9695a-d22e-457f-88c3-51ef8924e639" providerId="ADAL" clId="{CD7D4E46-797F-4E51-B0AC-9AD7E7A678DA}" dt="2024-06-10T08:53:44.907" v="674" actId="21"/>
          <ac:spMkLst>
            <pc:docMk/>
            <pc:sldMk cId="31264071" sldId="260"/>
            <ac:spMk id="47" creationId="{E4BC9470-0E14-0E2C-F655-3245E2111ED4}"/>
          </ac:spMkLst>
        </pc:spChg>
        <pc:picChg chg="del">
          <ac:chgData name="Mohamed Lalej" userId="03f9695a-d22e-457f-88c3-51ef8924e639" providerId="ADAL" clId="{CD7D4E46-797F-4E51-B0AC-9AD7E7A678DA}" dt="2024-04-29T11:07:32.961" v="462" actId="478"/>
          <ac:picMkLst>
            <pc:docMk/>
            <pc:sldMk cId="31264071" sldId="260"/>
            <ac:picMk id="17" creationId="{58E37E52-26A3-5C4E-283C-18247D5702A1}"/>
          </ac:picMkLst>
        </pc:picChg>
        <pc:picChg chg="add del mod">
          <ac:chgData name="Mohamed Lalej" userId="03f9695a-d22e-457f-88c3-51ef8924e639" providerId="ADAL" clId="{CD7D4E46-797F-4E51-B0AC-9AD7E7A678DA}" dt="2024-06-10T08:56:23.024" v="700" actId="478"/>
          <ac:picMkLst>
            <pc:docMk/>
            <pc:sldMk cId="31264071" sldId="260"/>
            <ac:picMk id="18" creationId="{14377A30-07B9-3490-B7A4-5A2C8E906B2E}"/>
          </ac:picMkLst>
        </pc:picChg>
        <pc:picChg chg="del mod">
          <ac:chgData name="Mohamed Lalej" userId="03f9695a-d22e-457f-88c3-51ef8924e639" providerId="ADAL" clId="{CD7D4E46-797F-4E51-B0AC-9AD7E7A678DA}" dt="2024-04-29T11:08:36.570" v="476" actId="478"/>
          <ac:picMkLst>
            <pc:docMk/>
            <pc:sldMk cId="31264071" sldId="260"/>
            <ac:picMk id="18" creationId="{3ED2AD3D-1E92-9DAE-8019-762E51FAEE1C}"/>
          </ac:picMkLst>
        </pc:picChg>
        <pc:picChg chg="add mod modCrop">
          <ac:chgData name="Mohamed Lalej" userId="03f9695a-d22e-457f-88c3-51ef8924e639" providerId="ADAL" clId="{CD7D4E46-797F-4E51-B0AC-9AD7E7A678DA}" dt="2024-06-10T08:57:24.735" v="716" actId="1076"/>
          <ac:picMkLst>
            <pc:docMk/>
            <pc:sldMk cId="31264071" sldId="260"/>
            <ac:picMk id="21" creationId="{B8349B80-0418-6593-0C28-C978D3058742}"/>
          </ac:picMkLst>
        </pc:picChg>
        <pc:picChg chg="add del mod">
          <ac:chgData name="Mohamed Lalej" userId="03f9695a-d22e-457f-88c3-51ef8924e639" providerId="ADAL" clId="{CD7D4E46-797F-4E51-B0AC-9AD7E7A678DA}" dt="2024-06-10T08:56:03.114" v="696" actId="478"/>
          <ac:picMkLst>
            <pc:docMk/>
            <pc:sldMk cId="31264071" sldId="260"/>
            <ac:picMk id="23" creationId="{88C2C181-2006-A446-20D2-6FC0786C2F9D}"/>
          </ac:picMkLst>
        </pc:picChg>
        <pc:picChg chg="add mod">
          <ac:chgData name="Mohamed Lalej" userId="03f9695a-d22e-457f-88c3-51ef8924e639" providerId="ADAL" clId="{CD7D4E46-797F-4E51-B0AC-9AD7E7A678DA}" dt="2024-06-10T08:59:03.144" v="729" actId="1076"/>
          <ac:picMkLst>
            <pc:docMk/>
            <pc:sldMk cId="31264071" sldId="260"/>
            <ac:picMk id="24" creationId="{8154FE04-1A86-7B04-6A5C-D65C49AFEB5C}"/>
          </ac:picMkLst>
        </pc:picChg>
        <pc:picChg chg="add del mod">
          <ac:chgData name="Mohamed Lalej" userId="03f9695a-d22e-457f-88c3-51ef8924e639" providerId="ADAL" clId="{CD7D4E46-797F-4E51-B0AC-9AD7E7A678DA}" dt="2024-06-10T08:58:43.610" v="720" actId="478"/>
          <ac:picMkLst>
            <pc:docMk/>
            <pc:sldMk cId="31264071" sldId="260"/>
            <ac:picMk id="25" creationId="{71615006-2ED4-8548-1F55-AAA7428E2BAB}"/>
          </ac:picMkLst>
        </pc:picChg>
        <pc:picChg chg="del">
          <ac:chgData name="Mohamed Lalej" userId="03f9695a-d22e-457f-88c3-51ef8924e639" providerId="ADAL" clId="{CD7D4E46-797F-4E51-B0AC-9AD7E7A678DA}" dt="2024-04-29T11:04:59.075" v="457" actId="478"/>
          <ac:picMkLst>
            <pc:docMk/>
            <pc:sldMk cId="31264071" sldId="260"/>
            <ac:picMk id="1026" creationId="{E4D19DBA-C113-C5B3-44DA-0B2D22739A06}"/>
          </ac:picMkLst>
        </pc:picChg>
        <pc:picChg chg="add mod">
          <ac:chgData name="Mohamed Lalej" userId="03f9695a-d22e-457f-88c3-51ef8924e639" providerId="ADAL" clId="{CD7D4E46-797F-4E51-B0AC-9AD7E7A678DA}" dt="2024-06-10T08:57:31.407" v="717" actId="1076"/>
          <ac:picMkLst>
            <pc:docMk/>
            <pc:sldMk cId="31264071" sldId="260"/>
            <ac:picMk id="1028" creationId="{5E0A5E0C-D0E7-F5B1-A67B-E2680E79EF7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093F-8A8E-4BEE-95CB-B2AE4FD361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BE1529-E194-4983-B5C9-C66F75944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6AA0A2-B164-4B8B-ADE0-EC4D5A4DB81B}"/>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5" name="Footer Placeholder 4">
            <a:extLst>
              <a:ext uri="{FF2B5EF4-FFF2-40B4-BE49-F238E27FC236}">
                <a16:creationId xmlns:a16="http://schemas.microsoft.com/office/drawing/2014/main" id="{A86FEC5B-6418-4831-A4E1-408FB03C90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E53BD1-69A8-4DF0-8DC2-979BB7821EE7}"/>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73365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8956-03CE-4C1B-AEA6-F7B187A344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055F16-219E-4C45-9D9C-576FF32C2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84B4C9-3166-4823-871A-B839702E68DC}"/>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5" name="Footer Placeholder 4">
            <a:extLst>
              <a:ext uri="{FF2B5EF4-FFF2-40B4-BE49-F238E27FC236}">
                <a16:creationId xmlns:a16="http://schemas.microsoft.com/office/drawing/2014/main" id="{F3B8C7E9-7025-425C-86BF-D8229656DD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FF60D2-EA65-43B6-AF58-198C0D6EBFCE}"/>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2337251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290C5-9C49-4D9E-B36A-FB60B4B9AB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95D1DD-9708-47CD-ACF0-D7993C185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ECC65-7310-475A-A861-5530201ACD28}"/>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5" name="Footer Placeholder 4">
            <a:extLst>
              <a:ext uri="{FF2B5EF4-FFF2-40B4-BE49-F238E27FC236}">
                <a16:creationId xmlns:a16="http://schemas.microsoft.com/office/drawing/2014/main" id="{2D168A3D-5778-406A-B272-FDCBD62050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BCEE38-949E-4DA8-9979-DC41DD994335}"/>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418435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5DBA-2C72-4504-BEA9-E289E6E3D0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14F09-F640-445D-AB6B-5A72DC615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526C5B-3F73-46C6-B00E-B25320C7876C}"/>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5" name="Footer Placeholder 4">
            <a:extLst>
              <a:ext uri="{FF2B5EF4-FFF2-40B4-BE49-F238E27FC236}">
                <a16:creationId xmlns:a16="http://schemas.microsoft.com/office/drawing/2014/main" id="{07B8BADE-EC3E-43C8-A9B9-4AFE873449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004B4E-8781-44CE-91A5-39E0D2E91CFF}"/>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2244182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9253-3C62-4C47-B691-680F4ED68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9BE29B-2E5F-4C96-9CF3-6D965E8FE0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E91E4-48A7-41C2-95AE-C8DBD5392E86}"/>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5" name="Footer Placeholder 4">
            <a:extLst>
              <a:ext uri="{FF2B5EF4-FFF2-40B4-BE49-F238E27FC236}">
                <a16:creationId xmlns:a16="http://schemas.microsoft.com/office/drawing/2014/main" id="{22E480DD-2702-424B-8579-E5FA28A54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87C0F4-EDD8-4A25-B4E5-8D5CC4516A01}"/>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100450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FF8C7-0E65-4D3A-AECF-877DF7A0EF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B619B9-0875-4899-9F53-530EA4FC60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623C29-F348-4BDC-8480-084EB6A623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5A0367-FB47-4314-9E4C-2E85519CD70C}"/>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6" name="Footer Placeholder 5">
            <a:extLst>
              <a:ext uri="{FF2B5EF4-FFF2-40B4-BE49-F238E27FC236}">
                <a16:creationId xmlns:a16="http://schemas.microsoft.com/office/drawing/2014/main" id="{6F878666-5CC7-4D09-8C94-E1128C8875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E198A0-396A-4B5B-9D97-E450B40BDDA4}"/>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214934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7B29-A5CE-44D2-9494-7AC2179114F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572340-3940-41A9-ACFB-30270EFD9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36E5FB-8A03-41E0-9F6F-416B40CC5B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B498DCC-8D56-4F18-8894-9B5929292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DB540D-4458-458F-8AA6-37D37486A5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8D2130-F389-41FC-A211-B0F43118A0AB}"/>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8" name="Footer Placeholder 7">
            <a:extLst>
              <a:ext uri="{FF2B5EF4-FFF2-40B4-BE49-F238E27FC236}">
                <a16:creationId xmlns:a16="http://schemas.microsoft.com/office/drawing/2014/main" id="{E0718E3B-9239-4AF2-B329-E05B385EA8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B25BCA-D5DD-45F0-A845-D7837FE94C48}"/>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2784072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7790-9FDE-455E-8BAE-ED8B03B34F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1749C5-7AAA-4473-8E9C-202D474D7455}"/>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4" name="Footer Placeholder 3">
            <a:extLst>
              <a:ext uri="{FF2B5EF4-FFF2-40B4-BE49-F238E27FC236}">
                <a16:creationId xmlns:a16="http://schemas.microsoft.com/office/drawing/2014/main" id="{3C806F29-75DF-4967-8B9C-1BC88ACB5E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C2205D-5581-4CD9-A85F-388D00BBF823}"/>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379032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839267-DE27-4232-91C9-D6C31846A422}"/>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3" name="Footer Placeholder 2">
            <a:extLst>
              <a:ext uri="{FF2B5EF4-FFF2-40B4-BE49-F238E27FC236}">
                <a16:creationId xmlns:a16="http://schemas.microsoft.com/office/drawing/2014/main" id="{1410221B-53A8-4992-89E3-69A713B617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40C803-16E2-4DB4-97DC-50E5750D4D02}"/>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353222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4E17-ECD5-4FF5-9288-418BF2240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C55AFD-01B1-424E-A9E2-0CDC5D0EB9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A218D2-8D0C-4944-A6A0-28DB6F5741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176146-6267-438D-B1C9-6A5C863A0B8A}"/>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6" name="Footer Placeholder 5">
            <a:extLst>
              <a:ext uri="{FF2B5EF4-FFF2-40B4-BE49-F238E27FC236}">
                <a16:creationId xmlns:a16="http://schemas.microsoft.com/office/drawing/2014/main" id="{200FA8B0-2725-4BD3-A26D-3001D0221F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FC30DE-AE21-4F06-B26F-AE8E9B5913BE}"/>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316486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E3E76-365A-489C-B97B-DBB79E410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F947F8-7CEA-46EA-A9A0-80EA0E3609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699518-6AE7-45CC-9453-230A9E58EA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9D901-EA07-494C-9391-6A333BA9CB50}"/>
              </a:ext>
            </a:extLst>
          </p:cNvPr>
          <p:cNvSpPr>
            <a:spLocks noGrp="1"/>
          </p:cNvSpPr>
          <p:nvPr>
            <p:ph type="dt" sz="half" idx="10"/>
          </p:nvPr>
        </p:nvSpPr>
        <p:spPr/>
        <p:txBody>
          <a:bodyPr/>
          <a:lstStyle/>
          <a:p>
            <a:fld id="{6E3F0D16-2600-45C5-B8BD-5225DCC08F18}" type="datetimeFigureOut">
              <a:rPr lang="en-GB" smtClean="0"/>
              <a:t>26/08/2024</a:t>
            </a:fld>
            <a:endParaRPr lang="en-GB"/>
          </a:p>
        </p:txBody>
      </p:sp>
      <p:sp>
        <p:nvSpPr>
          <p:cNvPr id="6" name="Footer Placeholder 5">
            <a:extLst>
              <a:ext uri="{FF2B5EF4-FFF2-40B4-BE49-F238E27FC236}">
                <a16:creationId xmlns:a16="http://schemas.microsoft.com/office/drawing/2014/main" id="{448A2465-A1E5-4901-8368-BB581D1D71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BE6917-5EE4-42D2-B853-26CDA37F8E00}"/>
              </a:ext>
            </a:extLst>
          </p:cNvPr>
          <p:cNvSpPr>
            <a:spLocks noGrp="1"/>
          </p:cNvSpPr>
          <p:nvPr>
            <p:ph type="sldNum" sz="quarter" idx="12"/>
          </p:nvPr>
        </p:nvSpPr>
        <p:spPr/>
        <p:txBody>
          <a:bodyPr/>
          <a:lstStyle/>
          <a:p>
            <a:fld id="{B0DFF8D6-5B70-4840-8FD9-916593F225F7}" type="slidenum">
              <a:rPr lang="en-GB" smtClean="0"/>
              <a:t>‹#›</a:t>
            </a:fld>
            <a:endParaRPr lang="en-GB"/>
          </a:p>
        </p:txBody>
      </p:sp>
    </p:spTree>
    <p:extLst>
      <p:ext uri="{BB962C8B-B14F-4D97-AF65-F5344CB8AC3E}">
        <p14:creationId xmlns:p14="http://schemas.microsoft.com/office/powerpoint/2010/main" val="1991091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65210B-5F02-457F-BB1D-A61446F3AC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EC2A54-DCAE-4094-BF29-C9662FA19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A3ED7B-A79A-43A6-85D6-B894BDF74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F0D16-2600-45C5-B8BD-5225DCC08F18}" type="datetimeFigureOut">
              <a:rPr lang="en-GB" smtClean="0"/>
              <a:t>26/08/2024</a:t>
            </a:fld>
            <a:endParaRPr lang="en-GB"/>
          </a:p>
        </p:txBody>
      </p:sp>
      <p:sp>
        <p:nvSpPr>
          <p:cNvPr id="5" name="Footer Placeholder 4">
            <a:extLst>
              <a:ext uri="{FF2B5EF4-FFF2-40B4-BE49-F238E27FC236}">
                <a16:creationId xmlns:a16="http://schemas.microsoft.com/office/drawing/2014/main" id="{8159E7D8-4A84-4754-84D9-3CFC187C0A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FD19345-F573-4141-8799-1044F0E72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FF8D6-5B70-4840-8FD9-916593F225F7}" type="slidenum">
              <a:rPr lang="en-GB" smtClean="0"/>
              <a:t>‹#›</a:t>
            </a:fld>
            <a:endParaRPr lang="en-GB"/>
          </a:p>
        </p:txBody>
      </p:sp>
    </p:spTree>
    <p:extLst>
      <p:ext uri="{BB962C8B-B14F-4D97-AF65-F5344CB8AC3E}">
        <p14:creationId xmlns:p14="http://schemas.microsoft.com/office/powerpoint/2010/main" val="164211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5444D8-6EB5-4392-B266-43542D5ECFD8}"/>
              </a:ext>
            </a:extLst>
          </p:cNvPr>
          <p:cNvSpPr txBox="1"/>
          <p:nvPr/>
        </p:nvSpPr>
        <p:spPr>
          <a:xfrm>
            <a:off x="301408" y="92428"/>
            <a:ext cx="6943725" cy="1860702"/>
          </a:xfrm>
          <a:prstGeom prst="rect">
            <a:avLst/>
          </a:prstGeom>
          <a:noFill/>
        </p:spPr>
        <p:txBody>
          <a:bodyPr wrap="square">
            <a:spAutoFit/>
          </a:bodyPr>
          <a:lstStyle/>
          <a:p>
            <a:pPr>
              <a:lnSpc>
                <a:spcPct val="107000"/>
              </a:lnSpc>
              <a:spcAft>
                <a:spcPts val="800"/>
              </a:spcAft>
            </a:pPr>
            <a:r>
              <a:rPr lang="en-GB" sz="4800" b="1" dirty="0">
                <a:solidFill>
                  <a:srgbClr val="2C4255"/>
                </a:solidFill>
                <a:latin typeface="Calibri" panose="020F0502020204030204" pitchFamily="34" charset="0"/>
                <a:ea typeface="Yu Mincho" panose="020B0400000000000000" pitchFamily="18" charset="-128"/>
                <a:cs typeface="Times New Roman" panose="02020603050405020304" pitchFamily="18" charset="0"/>
              </a:rPr>
              <a:t>SOCIAL</a:t>
            </a:r>
            <a:r>
              <a:rPr lang="en-GB" sz="4800" b="1" dirty="0">
                <a:solidFill>
                  <a:srgbClr val="2C4255"/>
                </a:solidFill>
                <a:effectLst/>
                <a:latin typeface="Calibri" panose="020F0502020204030204" pitchFamily="34" charset="0"/>
                <a:ea typeface="Yu Mincho" panose="020B0400000000000000" pitchFamily="18" charset="-128"/>
                <a:cs typeface="Times New Roman" panose="02020603050405020304" pitchFamily="18" charset="0"/>
              </a:rPr>
              <a:t> PROGRAMME</a:t>
            </a:r>
          </a:p>
          <a:p>
            <a:pPr>
              <a:lnSpc>
                <a:spcPct val="107000"/>
              </a:lnSpc>
              <a:spcAft>
                <a:spcPts val="800"/>
              </a:spcAft>
            </a:pPr>
            <a:r>
              <a:rPr lang="en-GB" sz="2400" b="1" dirty="0">
                <a:solidFill>
                  <a:srgbClr val="96AA9D"/>
                </a:solidFill>
                <a:latin typeface="Calibri" panose="020F0502020204030204" pitchFamily="34" charset="0"/>
                <a:ea typeface="Calibri" panose="020F0502020204030204" pitchFamily="34" charset="0"/>
                <a:cs typeface="Times New Roman" panose="02020603050405020304" pitchFamily="18" charset="0"/>
              </a:rPr>
              <a:t>SEPTEMBER 2024</a:t>
            </a:r>
          </a:p>
          <a:p>
            <a:pPr>
              <a:lnSpc>
                <a:spcPct val="107000"/>
              </a:lnSpc>
              <a:spcAft>
                <a:spcPts val="800"/>
              </a:spcAft>
            </a:pPr>
            <a:endParaRPr lang="en-GB" sz="2400" dirty="0">
              <a:solidFill>
                <a:srgbClr val="96AA9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8234956E-D2EE-4213-B481-F663E528A450}"/>
              </a:ext>
            </a:extLst>
          </p:cNvPr>
          <p:cNvSpPr txBox="1"/>
          <p:nvPr/>
        </p:nvSpPr>
        <p:spPr>
          <a:xfrm>
            <a:off x="290601" y="1839157"/>
            <a:ext cx="1045506" cy="916333"/>
          </a:xfrm>
          <a:prstGeom prst="rect">
            <a:avLst/>
          </a:prstGeom>
          <a:noFill/>
        </p:spPr>
        <p:txBody>
          <a:bodyPr wrap="square" rtlCol="0">
            <a:spAutoFit/>
          </a:bodyPr>
          <a:lstStyle/>
          <a:p>
            <a:pPr algn="ctr"/>
            <a:r>
              <a:rPr lang="en-US" b="1" dirty="0">
                <a:solidFill>
                  <a:schemeClr val="bg1"/>
                </a:solidFill>
              </a:rPr>
              <a:t>Every </a:t>
            </a:r>
          </a:p>
          <a:p>
            <a:pPr algn="ctr"/>
            <a:r>
              <a:rPr lang="en-US" b="1" dirty="0">
                <a:solidFill>
                  <a:schemeClr val="bg1"/>
                </a:solidFill>
              </a:rPr>
              <a:t>Monday</a:t>
            </a:r>
          </a:p>
          <a:p>
            <a:pPr algn="ctr"/>
            <a:r>
              <a:rPr lang="en-GB" sz="1600" dirty="0">
                <a:solidFill>
                  <a:schemeClr val="bg1"/>
                </a:solidFill>
              </a:rPr>
              <a:t>3.25pm</a:t>
            </a:r>
          </a:p>
        </p:txBody>
      </p:sp>
      <p:sp>
        <p:nvSpPr>
          <p:cNvPr id="59" name="TextBox 58">
            <a:extLst>
              <a:ext uri="{FF2B5EF4-FFF2-40B4-BE49-F238E27FC236}">
                <a16:creationId xmlns:a16="http://schemas.microsoft.com/office/drawing/2014/main" id="{06FF6A87-65B1-496A-BC0C-B77196A4D517}"/>
              </a:ext>
            </a:extLst>
          </p:cNvPr>
          <p:cNvSpPr txBox="1"/>
          <p:nvPr/>
        </p:nvSpPr>
        <p:spPr>
          <a:xfrm>
            <a:off x="4174454" y="1015259"/>
            <a:ext cx="381103" cy="276999"/>
          </a:xfrm>
          <a:prstGeom prst="rect">
            <a:avLst/>
          </a:prstGeom>
          <a:noFill/>
        </p:spPr>
        <p:txBody>
          <a:bodyPr wrap="square" rtlCol="0">
            <a:spAutoFit/>
          </a:bodyPr>
          <a:lstStyle/>
          <a:p>
            <a:pPr algn="ctr"/>
            <a:r>
              <a:rPr lang="en-GB" sz="1200" dirty="0">
                <a:solidFill>
                  <a:srgbClr val="2C4255"/>
                </a:solidFill>
              </a:rPr>
              <a:t> </a:t>
            </a:r>
          </a:p>
        </p:txBody>
      </p:sp>
      <p:pic>
        <p:nvPicPr>
          <p:cNvPr id="3" name="Picture 2" descr="Logo, company name&#10;&#10;Description automatically generated">
            <a:extLst>
              <a:ext uri="{FF2B5EF4-FFF2-40B4-BE49-F238E27FC236}">
                <a16:creationId xmlns:a16="http://schemas.microsoft.com/office/drawing/2014/main" id="{D7F60FD4-5496-4FB9-A9A1-3021057F3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6256" y="416557"/>
            <a:ext cx="2104627" cy="1052834"/>
          </a:xfrm>
          <a:prstGeom prst="rect">
            <a:avLst/>
          </a:prstGeom>
        </p:spPr>
      </p:pic>
      <p:sp>
        <p:nvSpPr>
          <p:cNvPr id="13" name="Rectangle 12">
            <a:extLst>
              <a:ext uri="{FF2B5EF4-FFF2-40B4-BE49-F238E27FC236}">
                <a16:creationId xmlns:a16="http://schemas.microsoft.com/office/drawing/2014/main" id="{2BB94E40-4D77-B584-1748-391E63BD2FD5}"/>
              </a:ext>
            </a:extLst>
          </p:cNvPr>
          <p:cNvSpPr/>
          <p:nvPr/>
        </p:nvSpPr>
        <p:spPr>
          <a:xfrm>
            <a:off x="449713" y="1885681"/>
            <a:ext cx="893669"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100" b="1" dirty="0">
                <a:latin typeface="Aptos" panose="020B0004020202020204" pitchFamily="34" charset="0"/>
              </a:rPr>
              <a:t>Every Monday</a:t>
            </a:r>
          </a:p>
          <a:p>
            <a:pPr algn="ctr"/>
            <a:r>
              <a:rPr lang="en-GB" sz="1100" dirty="0">
                <a:solidFill>
                  <a:schemeClr val="bg1"/>
                </a:solidFill>
                <a:latin typeface="Aptos" panose="020B0004020202020204" pitchFamily="34" charset="0"/>
              </a:rPr>
              <a:t>15:25pm</a:t>
            </a:r>
          </a:p>
          <a:p>
            <a:pPr algn="ctr"/>
            <a:endParaRPr lang="en-GB" b="1" dirty="0"/>
          </a:p>
          <a:p>
            <a:pPr algn="ctr"/>
            <a:endParaRPr lang="en-GB" b="1" dirty="0"/>
          </a:p>
          <a:p>
            <a:pPr algn="ctr"/>
            <a:endParaRPr lang="en-GB" b="1" dirty="0"/>
          </a:p>
          <a:p>
            <a:pPr algn="ctr"/>
            <a:endParaRPr lang="en-GB" b="1" dirty="0"/>
          </a:p>
        </p:txBody>
      </p:sp>
      <p:sp>
        <p:nvSpPr>
          <p:cNvPr id="27" name="Rectangle 26">
            <a:extLst>
              <a:ext uri="{FF2B5EF4-FFF2-40B4-BE49-F238E27FC236}">
                <a16:creationId xmlns:a16="http://schemas.microsoft.com/office/drawing/2014/main" id="{071E338C-0671-43EB-A553-9A45DCC053B9}"/>
              </a:ext>
            </a:extLst>
          </p:cNvPr>
          <p:cNvSpPr/>
          <p:nvPr/>
        </p:nvSpPr>
        <p:spPr>
          <a:xfrm>
            <a:off x="408104" y="2914709"/>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2C4255"/>
              </a:solidFill>
            </a:endParaRPr>
          </a:p>
          <a:p>
            <a:pPr algn="ctr"/>
            <a:endParaRPr lang="en-GB" sz="1100" b="1" dirty="0">
              <a:solidFill>
                <a:srgbClr val="2C4255"/>
              </a:solidFill>
            </a:endParaRPr>
          </a:p>
          <a:p>
            <a:pPr algn="ctr"/>
            <a:endParaRPr lang="en-GB"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r>
              <a:rPr lang="en-GB" sz="1000" b="1" dirty="0">
                <a:solidFill>
                  <a:srgbClr val="2C4255"/>
                </a:solidFill>
              </a:rPr>
              <a:t>Walking tour</a:t>
            </a:r>
          </a:p>
          <a:p>
            <a:pPr algn="ctr"/>
            <a:r>
              <a:rPr lang="en-GB" sz="1000" b="1" dirty="0">
                <a:solidFill>
                  <a:srgbClr val="2C4255"/>
                </a:solidFill>
              </a:rPr>
              <a:t>Price: Free</a:t>
            </a:r>
          </a:p>
          <a:p>
            <a:pPr algn="ctr"/>
            <a:endParaRPr lang="en-GB" sz="1000" b="1" dirty="0">
              <a:solidFill>
                <a:srgbClr val="2C4255"/>
              </a:solidFill>
            </a:endParaRPr>
          </a:p>
          <a:p>
            <a:pPr algn="ctr"/>
            <a:r>
              <a:rPr lang="en-GB" sz="1000" dirty="0">
                <a:solidFill>
                  <a:srgbClr val="2C4255"/>
                </a:solidFill>
              </a:rPr>
              <a:t>Cambridge has lots to see and do including museums, colleges and shopping malls. We’re offering a walking tour every Monday which starts from the school and finishes in the city centre close to the shopping centre and bus station.</a:t>
            </a:r>
          </a:p>
          <a:p>
            <a:pPr algn="ctr"/>
            <a:endParaRPr lang="en-GB" sz="1000" dirty="0">
              <a:solidFill>
                <a:srgbClr val="2C4255"/>
              </a:solidFill>
            </a:endParaRPr>
          </a:p>
          <a:p>
            <a:pPr algn="ctr"/>
            <a:endParaRPr lang="en-GB" sz="11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p:txBody>
      </p:sp>
      <p:sp>
        <p:nvSpPr>
          <p:cNvPr id="2" name="Rectangle 1">
            <a:extLst>
              <a:ext uri="{FF2B5EF4-FFF2-40B4-BE49-F238E27FC236}">
                <a16:creationId xmlns:a16="http://schemas.microsoft.com/office/drawing/2014/main" id="{8A9F1DE5-6D80-5EFD-3998-9D863928B61E}"/>
              </a:ext>
            </a:extLst>
          </p:cNvPr>
          <p:cNvSpPr/>
          <p:nvPr/>
        </p:nvSpPr>
        <p:spPr>
          <a:xfrm>
            <a:off x="4416906" y="1890367"/>
            <a:ext cx="962157" cy="1434954"/>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100" b="1" dirty="0">
                <a:latin typeface="Aptos" panose="020B0004020202020204" pitchFamily="34" charset="0"/>
              </a:rPr>
              <a:t>Friday</a:t>
            </a:r>
          </a:p>
          <a:p>
            <a:pPr algn="ctr"/>
            <a:r>
              <a:rPr lang="en-GB" sz="1100" b="1" dirty="0">
                <a:solidFill>
                  <a:schemeClr val="bg1"/>
                </a:solidFill>
                <a:latin typeface="Aptos" panose="020B0004020202020204" pitchFamily="34" charset="0"/>
              </a:rPr>
              <a:t>13 Sept</a:t>
            </a:r>
          </a:p>
          <a:p>
            <a:pPr algn="ctr"/>
            <a:r>
              <a:rPr lang="en-GB" sz="1100" dirty="0">
                <a:solidFill>
                  <a:schemeClr val="bg1"/>
                </a:solidFill>
                <a:latin typeface="Aptos" panose="020B0004020202020204" pitchFamily="34" charset="0"/>
              </a:rPr>
              <a:t>13:45pm</a:t>
            </a:r>
          </a:p>
          <a:p>
            <a:pPr algn="ctr"/>
            <a:endParaRPr lang="en-GB" b="1" dirty="0"/>
          </a:p>
          <a:p>
            <a:pPr algn="ctr"/>
            <a:endParaRPr lang="en-GB" b="1" dirty="0"/>
          </a:p>
          <a:p>
            <a:pPr algn="ctr"/>
            <a:endParaRPr lang="en-GB" b="1" dirty="0"/>
          </a:p>
          <a:p>
            <a:pPr algn="ctr"/>
            <a:endParaRPr lang="en-GB" b="1" dirty="0"/>
          </a:p>
        </p:txBody>
      </p:sp>
      <p:sp>
        <p:nvSpPr>
          <p:cNvPr id="4" name="Rectangle 3">
            <a:extLst>
              <a:ext uri="{FF2B5EF4-FFF2-40B4-BE49-F238E27FC236}">
                <a16:creationId xmlns:a16="http://schemas.microsoft.com/office/drawing/2014/main" id="{7AEA3024-135E-1D0C-C474-6FEEE00F1B09}"/>
              </a:ext>
            </a:extLst>
          </p:cNvPr>
          <p:cNvSpPr/>
          <p:nvPr/>
        </p:nvSpPr>
        <p:spPr>
          <a:xfrm>
            <a:off x="4433276" y="2910703"/>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dirty="0">
              <a:solidFill>
                <a:srgbClr val="2C4255"/>
              </a:solidFill>
            </a:endParaRPr>
          </a:p>
          <a:p>
            <a:pPr algn="ctr"/>
            <a:r>
              <a:rPr lang="en-GB" sz="1000" b="1" dirty="0">
                <a:solidFill>
                  <a:srgbClr val="2C4255"/>
                </a:solidFill>
              </a:rPr>
              <a:t>King’s College</a:t>
            </a:r>
          </a:p>
          <a:p>
            <a:pPr algn="ctr"/>
            <a:r>
              <a:rPr lang="en-GB" sz="1000" b="1" dirty="0">
                <a:solidFill>
                  <a:srgbClr val="2C4255"/>
                </a:solidFill>
              </a:rPr>
              <a:t>Price: 15</a:t>
            </a:r>
          </a:p>
          <a:p>
            <a:pPr algn="ctr"/>
            <a:r>
              <a:rPr lang="en-GB" sz="1000" dirty="0">
                <a:solidFill>
                  <a:srgbClr val="2C4255"/>
                </a:solidFill>
              </a:rPr>
              <a:t>A popular tourist attractions.  Completed by Henry VIII in 1544 this fine example of neo-Gothic architecture is steeped in Tudor history and symbology. You’ll be able to enjoy the biggest Chapel in the world, including some of the amazing stained glass.</a:t>
            </a:r>
            <a:endParaRPr lang="en-GB" sz="1000" b="1" dirty="0">
              <a:solidFill>
                <a:srgbClr val="2C4255"/>
              </a:solidFill>
            </a:endParaRPr>
          </a:p>
          <a:p>
            <a:pPr algn="ctr"/>
            <a:endParaRPr lang="en-GB" sz="1000" dirty="0">
              <a:solidFill>
                <a:srgbClr val="2C4255"/>
              </a:solidFill>
            </a:endParaRPr>
          </a:p>
        </p:txBody>
      </p:sp>
      <p:sp>
        <p:nvSpPr>
          <p:cNvPr id="5" name="Rectangle 4">
            <a:extLst>
              <a:ext uri="{FF2B5EF4-FFF2-40B4-BE49-F238E27FC236}">
                <a16:creationId xmlns:a16="http://schemas.microsoft.com/office/drawing/2014/main" id="{D4CA0315-3552-17B7-C215-943A06909191}"/>
              </a:ext>
            </a:extLst>
          </p:cNvPr>
          <p:cNvSpPr/>
          <p:nvPr/>
        </p:nvSpPr>
        <p:spPr>
          <a:xfrm>
            <a:off x="2431480" y="1885680"/>
            <a:ext cx="951322" cy="145439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Friday</a:t>
            </a:r>
          </a:p>
          <a:p>
            <a:pPr algn="ctr"/>
            <a:r>
              <a:rPr lang="en-GB" sz="1200" b="1" dirty="0">
                <a:solidFill>
                  <a:schemeClr val="bg1"/>
                </a:solidFill>
              </a:rPr>
              <a:t>6 &amp; 20 Sept</a:t>
            </a:r>
          </a:p>
          <a:p>
            <a:pPr algn="ctr"/>
            <a:r>
              <a:rPr lang="en-GB" sz="1200" dirty="0">
                <a:solidFill>
                  <a:schemeClr val="bg1"/>
                </a:solidFill>
              </a:rPr>
              <a:t>13:45pm</a:t>
            </a:r>
          </a:p>
          <a:p>
            <a:pPr algn="ctr"/>
            <a:endParaRPr lang="en-GB" b="1" dirty="0"/>
          </a:p>
          <a:p>
            <a:pPr algn="ctr"/>
            <a:endParaRPr lang="en-GB" b="1" dirty="0"/>
          </a:p>
          <a:p>
            <a:pPr algn="ctr"/>
            <a:endParaRPr lang="en-GB" b="1" dirty="0"/>
          </a:p>
          <a:p>
            <a:pPr algn="ctr"/>
            <a:endParaRPr lang="en-GB" b="1" dirty="0"/>
          </a:p>
        </p:txBody>
      </p:sp>
      <p:sp>
        <p:nvSpPr>
          <p:cNvPr id="7" name="Rectangle 6">
            <a:extLst>
              <a:ext uri="{FF2B5EF4-FFF2-40B4-BE49-F238E27FC236}">
                <a16:creationId xmlns:a16="http://schemas.microsoft.com/office/drawing/2014/main" id="{8AE775AF-BE8B-CC1A-89EC-D84501C1202D}"/>
              </a:ext>
            </a:extLst>
          </p:cNvPr>
          <p:cNvSpPr/>
          <p:nvPr/>
        </p:nvSpPr>
        <p:spPr>
          <a:xfrm>
            <a:off x="2454886" y="2907117"/>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2C4255"/>
                </a:solidFill>
              </a:rPr>
              <a:t>Punting</a:t>
            </a:r>
          </a:p>
          <a:p>
            <a:pPr algn="ctr"/>
            <a:r>
              <a:rPr lang="en-GB" sz="1000" b="1" dirty="0">
                <a:solidFill>
                  <a:srgbClr val="2C4255"/>
                </a:solidFill>
              </a:rPr>
              <a:t>Price: £20</a:t>
            </a:r>
            <a:endParaRPr lang="en-GB" sz="1000" dirty="0">
              <a:solidFill>
                <a:srgbClr val="2C4255"/>
              </a:solidFill>
            </a:endParaRPr>
          </a:p>
          <a:p>
            <a:pPr algn="ctr"/>
            <a:r>
              <a:rPr lang="en-GB" sz="1000" dirty="0">
                <a:solidFill>
                  <a:srgbClr val="2C4255"/>
                </a:solidFill>
              </a:rPr>
              <a:t>The Cambridge experience is not complete if it doesn’t include punting on the river Cam. You get to see the amazing Colleges from The Backs and take nice pictures to immortalise this experience. If you want to sign up, please come to reception!</a:t>
            </a:r>
          </a:p>
          <a:p>
            <a:pPr algn="ctr"/>
            <a:endParaRPr lang="en-GB" sz="900" dirty="0">
              <a:solidFill>
                <a:srgbClr val="2C4255"/>
              </a:solidFill>
            </a:endParaRPr>
          </a:p>
        </p:txBody>
      </p:sp>
      <p:sp>
        <p:nvSpPr>
          <p:cNvPr id="8" name="Rectangle 7">
            <a:extLst>
              <a:ext uri="{FF2B5EF4-FFF2-40B4-BE49-F238E27FC236}">
                <a16:creationId xmlns:a16="http://schemas.microsoft.com/office/drawing/2014/main" id="{D59E8F6F-E6C6-2C7A-376A-8C7C2A86E173}"/>
              </a:ext>
            </a:extLst>
          </p:cNvPr>
          <p:cNvSpPr/>
          <p:nvPr/>
        </p:nvSpPr>
        <p:spPr>
          <a:xfrm>
            <a:off x="7541901" y="1885680"/>
            <a:ext cx="952494" cy="1486931"/>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Friday</a:t>
            </a:r>
          </a:p>
          <a:p>
            <a:pPr algn="ctr"/>
            <a:r>
              <a:rPr lang="en-GB" sz="1200" b="1" dirty="0">
                <a:solidFill>
                  <a:schemeClr val="bg1"/>
                </a:solidFill>
              </a:rPr>
              <a:t>27 Sept</a:t>
            </a:r>
          </a:p>
          <a:p>
            <a:pPr algn="ctr"/>
            <a:r>
              <a:rPr lang="en-GB" sz="1200" dirty="0">
                <a:solidFill>
                  <a:schemeClr val="bg1"/>
                </a:solidFill>
              </a:rPr>
              <a:t>13:45pm</a:t>
            </a:r>
          </a:p>
          <a:p>
            <a:pPr algn="ctr"/>
            <a:endParaRPr lang="en-GB" b="1" dirty="0"/>
          </a:p>
          <a:p>
            <a:pPr algn="ctr"/>
            <a:endParaRPr lang="en-GB" b="1" dirty="0"/>
          </a:p>
          <a:p>
            <a:pPr algn="ctr"/>
            <a:endParaRPr lang="en-GB" b="1" dirty="0"/>
          </a:p>
          <a:p>
            <a:pPr algn="ctr"/>
            <a:endParaRPr lang="en-GB" b="1" dirty="0"/>
          </a:p>
        </p:txBody>
      </p:sp>
      <p:sp>
        <p:nvSpPr>
          <p:cNvPr id="9" name="Rectangle 8">
            <a:extLst>
              <a:ext uri="{FF2B5EF4-FFF2-40B4-BE49-F238E27FC236}">
                <a16:creationId xmlns:a16="http://schemas.microsoft.com/office/drawing/2014/main" id="{7F632A3F-20EE-0B8F-7AF1-EE587D2209C8}"/>
              </a:ext>
            </a:extLst>
          </p:cNvPr>
          <p:cNvSpPr/>
          <p:nvPr/>
        </p:nvSpPr>
        <p:spPr>
          <a:xfrm>
            <a:off x="7524216" y="2940025"/>
            <a:ext cx="999105" cy="3856478"/>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2C4255"/>
                </a:solidFill>
              </a:rPr>
              <a:t>Botanic Gardens</a:t>
            </a:r>
          </a:p>
          <a:p>
            <a:pPr algn="ctr"/>
            <a:r>
              <a:rPr lang="en-GB" sz="1000" b="1" dirty="0">
                <a:solidFill>
                  <a:srgbClr val="2C4255"/>
                </a:solidFill>
              </a:rPr>
              <a:t>Price: £10</a:t>
            </a:r>
          </a:p>
          <a:p>
            <a:pPr algn="ctr"/>
            <a:endParaRPr lang="en-GB" sz="1000" b="1" dirty="0">
              <a:solidFill>
                <a:srgbClr val="2C4255"/>
              </a:solidFill>
            </a:endParaRPr>
          </a:p>
          <a:p>
            <a:pPr algn="ctr"/>
            <a:r>
              <a:rPr lang="en-GB" sz="1000" dirty="0">
                <a:solidFill>
                  <a:srgbClr val="2C4255"/>
                </a:solidFill>
              </a:rPr>
              <a:t>The Botanic Garden is one of the most impressive displays of plants and flowers that you will ever see - and it is very close to Studio Cambridge! If you want to sign up, please come to reception.</a:t>
            </a:r>
          </a:p>
          <a:p>
            <a:pPr algn="ctr"/>
            <a:endParaRPr lang="en-GB" sz="1000"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p:txBody>
      </p:sp>
      <p:sp>
        <p:nvSpPr>
          <p:cNvPr id="12" name="Rectangle 11">
            <a:extLst>
              <a:ext uri="{FF2B5EF4-FFF2-40B4-BE49-F238E27FC236}">
                <a16:creationId xmlns:a16="http://schemas.microsoft.com/office/drawing/2014/main" id="{CB176235-B77C-2396-F9B9-7CE93AD17B4A}"/>
              </a:ext>
            </a:extLst>
          </p:cNvPr>
          <p:cNvSpPr/>
          <p:nvPr/>
        </p:nvSpPr>
        <p:spPr>
          <a:xfrm>
            <a:off x="6435946" y="1878459"/>
            <a:ext cx="1024381" cy="1473568"/>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Wednesday</a:t>
            </a:r>
          </a:p>
          <a:p>
            <a:pPr algn="ctr"/>
            <a:r>
              <a:rPr lang="en-GB" sz="1200" b="1" dirty="0">
                <a:solidFill>
                  <a:schemeClr val="bg1"/>
                </a:solidFill>
              </a:rPr>
              <a:t>25 Sept</a:t>
            </a:r>
          </a:p>
          <a:p>
            <a:pPr algn="ctr"/>
            <a:r>
              <a:rPr lang="en-GB" sz="1200" dirty="0">
                <a:solidFill>
                  <a:schemeClr val="bg1"/>
                </a:solidFill>
              </a:rPr>
              <a:t>15:25pm</a:t>
            </a:r>
          </a:p>
          <a:p>
            <a:pPr algn="ctr"/>
            <a:endParaRPr lang="en-GB" b="1" dirty="0"/>
          </a:p>
          <a:p>
            <a:pPr algn="ctr"/>
            <a:endParaRPr lang="en-GB" b="1" dirty="0"/>
          </a:p>
          <a:p>
            <a:pPr algn="ctr"/>
            <a:endParaRPr lang="en-GB" b="1" dirty="0"/>
          </a:p>
          <a:p>
            <a:pPr algn="ctr"/>
            <a:endParaRPr lang="en-GB" b="1" dirty="0"/>
          </a:p>
        </p:txBody>
      </p:sp>
      <p:sp>
        <p:nvSpPr>
          <p:cNvPr id="14" name="Rectangle 13">
            <a:extLst>
              <a:ext uri="{FF2B5EF4-FFF2-40B4-BE49-F238E27FC236}">
                <a16:creationId xmlns:a16="http://schemas.microsoft.com/office/drawing/2014/main" id="{4091F036-AD1E-84A8-BAAA-602D2E31F735}"/>
              </a:ext>
            </a:extLst>
          </p:cNvPr>
          <p:cNvSpPr/>
          <p:nvPr/>
        </p:nvSpPr>
        <p:spPr>
          <a:xfrm>
            <a:off x="6454139" y="2940025"/>
            <a:ext cx="999105" cy="3883285"/>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2C4255"/>
                </a:solidFill>
              </a:rPr>
              <a:t>Museum of Archaeology and Anthropology </a:t>
            </a:r>
          </a:p>
          <a:p>
            <a:pPr algn="ctr"/>
            <a:r>
              <a:rPr lang="en-GB" sz="1000" b="1" dirty="0">
                <a:solidFill>
                  <a:srgbClr val="2C4255"/>
                </a:solidFill>
              </a:rPr>
              <a:t>Price: Free</a:t>
            </a:r>
            <a:br>
              <a:rPr lang="en-GB" sz="1000" b="1" dirty="0">
                <a:solidFill>
                  <a:srgbClr val="2C4255"/>
                </a:solidFill>
              </a:rPr>
            </a:br>
            <a:br>
              <a:rPr lang="en-GB" sz="1000" b="1" dirty="0">
                <a:solidFill>
                  <a:srgbClr val="2C4255"/>
                </a:solidFill>
              </a:rPr>
            </a:br>
            <a:r>
              <a:rPr lang="en-GB" sz="1000" dirty="0">
                <a:solidFill>
                  <a:srgbClr val="2C4255"/>
                </a:solidFill>
              </a:rPr>
              <a:t>Founded in 1884, M.A.A. houses collections of local antiquities together with archaeological and ethnographic artefacts from around the world.</a:t>
            </a:r>
          </a:p>
          <a:p>
            <a:pPr algn="ctr"/>
            <a:endParaRPr lang="en-GB" sz="1000" dirty="0">
              <a:solidFill>
                <a:srgbClr val="2C4255"/>
              </a:solidFill>
            </a:endParaRPr>
          </a:p>
          <a:p>
            <a:pPr algn="ctr"/>
            <a:endParaRPr lang="en-GB" sz="1000" dirty="0">
              <a:solidFill>
                <a:srgbClr val="2C4255"/>
              </a:solidFill>
            </a:endParaRPr>
          </a:p>
          <a:p>
            <a:pPr algn="ctr"/>
            <a:endParaRPr lang="en-GB" sz="1000" dirty="0">
              <a:solidFill>
                <a:srgbClr val="2C4255"/>
              </a:solidFill>
            </a:endParaRPr>
          </a:p>
          <a:p>
            <a:pPr algn="ctr"/>
            <a:endParaRPr lang="en-GB" sz="1000" dirty="0">
              <a:solidFill>
                <a:srgbClr val="2C4255"/>
              </a:solidFill>
            </a:endParaRPr>
          </a:p>
          <a:p>
            <a:pPr algn="ctr"/>
            <a:endParaRPr lang="en-GB" sz="1000" dirty="0">
              <a:solidFill>
                <a:srgbClr val="2C4255"/>
              </a:solidFill>
            </a:endParaRPr>
          </a:p>
        </p:txBody>
      </p:sp>
      <p:sp>
        <p:nvSpPr>
          <p:cNvPr id="15" name="Rectangle 14">
            <a:extLst>
              <a:ext uri="{FF2B5EF4-FFF2-40B4-BE49-F238E27FC236}">
                <a16:creationId xmlns:a16="http://schemas.microsoft.com/office/drawing/2014/main" id="{1473BF21-B7F3-2BE5-B10D-6DC8081D14DE}"/>
              </a:ext>
            </a:extLst>
          </p:cNvPr>
          <p:cNvSpPr/>
          <p:nvPr/>
        </p:nvSpPr>
        <p:spPr>
          <a:xfrm>
            <a:off x="1385851" y="1882271"/>
            <a:ext cx="1007879" cy="1418945"/>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solidFill>
                  <a:schemeClr val="bg1"/>
                </a:solidFill>
              </a:rPr>
              <a:t>Wednesday</a:t>
            </a:r>
          </a:p>
          <a:p>
            <a:pPr algn="ctr"/>
            <a:r>
              <a:rPr lang="en-GB" sz="1200" b="1" dirty="0">
                <a:solidFill>
                  <a:schemeClr val="bg1"/>
                </a:solidFill>
              </a:rPr>
              <a:t>4 Sept</a:t>
            </a:r>
          </a:p>
          <a:p>
            <a:pPr algn="ctr"/>
            <a:r>
              <a:rPr lang="en-GB" sz="1200" dirty="0">
                <a:solidFill>
                  <a:schemeClr val="bg1"/>
                </a:solidFill>
              </a:rPr>
              <a:t>15:25pm</a:t>
            </a:r>
          </a:p>
          <a:p>
            <a:pPr algn="ctr"/>
            <a:endParaRPr lang="en-GB" b="1" dirty="0"/>
          </a:p>
          <a:p>
            <a:pPr algn="ctr"/>
            <a:endParaRPr lang="en-GB" b="1" dirty="0"/>
          </a:p>
          <a:p>
            <a:pPr algn="ctr"/>
            <a:endParaRPr lang="en-GB" b="1" dirty="0"/>
          </a:p>
          <a:p>
            <a:pPr algn="ctr"/>
            <a:endParaRPr lang="en-GB" b="1" dirty="0"/>
          </a:p>
        </p:txBody>
      </p:sp>
      <p:sp>
        <p:nvSpPr>
          <p:cNvPr id="16" name="Rectangle 15">
            <a:extLst>
              <a:ext uri="{FF2B5EF4-FFF2-40B4-BE49-F238E27FC236}">
                <a16:creationId xmlns:a16="http://schemas.microsoft.com/office/drawing/2014/main" id="{4EA125B0-9218-E89F-30D0-97B8D7831C49}"/>
              </a:ext>
            </a:extLst>
          </p:cNvPr>
          <p:cNvSpPr/>
          <p:nvPr/>
        </p:nvSpPr>
        <p:spPr>
          <a:xfrm>
            <a:off x="1382253" y="2920397"/>
            <a:ext cx="1007879"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bg1"/>
              </a:solidFill>
            </a:endParaRPr>
          </a:p>
          <a:p>
            <a:pPr algn="ctr"/>
            <a:r>
              <a:rPr lang="en-GB" sz="1100" dirty="0">
                <a:solidFill>
                  <a:srgbClr val="2C4255"/>
                </a:solidFill>
              </a:rPr>
              <a:t> </a:t>
            </a:r>
            <a:br>
              <a:rPr lang="en-GB" sz="1100" dirty="0">
                <a:solidFill>
                  <a:srgbClr val="2C4255"/>
                </a:solidFill>
              </a:rPr>
            </a:br>
            <a:endParaRPr lang="en-GB" sz="1100" dirty="0">
              <a:solidFill>
                <a:srgbClr val="2C4255"/>
              </a:solidFill>
            </a:endParaRPr>
          </a:p>
          <a:p>
            <a:pPr algn="ctr"/>
            <a:endParaRPr lang="en-GB" sz="1100" dirty="0">
              <a:solidFill>
                <a:srgbClr val="2C4255"/>
              </a:solidFill>
            </a:endParaRPr>
          </a:p>
          <a:p>
            <a:pPr algn="ctr"/>
            <a:endParaRPr lang="en-GB" sz="1100" dirty="0">
              <a:solidFill>
                <a:srgbClr val="2C4255"/>
              </a:solidFill>
            </a:endParaRPr>
          </a:p>
          <a:p>
            <a:pPr algn="ctr"/>
            <a:endParaRPr lang="en-GB" sz="1100" dirty="0">
              <a:solidFill>
                <a:srgbClr val="2C4255"/>
              </a:solidFill>
            </a:endParaRPr>
          </a:p>
          <a:p>
            <a:pPr algn="ctr"/>
            <a:endParaRPr lang="en-GB" sz="1100" dirty="0">
              <a:solidFill>
                <a:srgbClr val="2C4255"/>
              </a:solidFill>
            </a:endParaRPr>
          </a:p>
          <a:p>
            <a:pPr algn="ctr"/>
            <a:endParaRPr lang="en-GB" sz="1100" dirty="0">
              <a:solidFill>
                <a:srgbClr val="2C4255"/>
              </a:solidFill>
            </a:endParaRPr>
          </a:p>
          <a:p>
            <a:pPr algn="ctr"/>
            <a:endParaRPr lang="en-GB" sz="1100" dirty="0">
              <a:solidFill>
                <a:srgbClr val="2C4255"/>
              </a:solidFill>
            </a:endParaRPr>
          </a:p>
          <a:p>
            <a:pPr algn="ctr"/>
            <a:endParaRPr lang="en-GB" sz="1100" dirty="0">
              <a:solidFill>
                <a:srgbClr val="2C4255"/>
              </a:solidFill>
            </a:endParaRPr>
          </a:p>
          <a:p>
            <a:pPr algn="ctr"/>
            <a:endParaRPr lang="en-GB" sz="1100" b="1" dirty="0">
              <a:solidFill>
                <a:srgbClr val="2C4255"/>
              </a:solidFill>
            </a:endParaRPr>
          </a:p>
          <a:p>
            <a:pPr algn="ctr"/>
            <a:endParaRPr lang="en-GB" sz="1000" b="1" dirty="0">
              <a:solidFill>
                <a:srgbClr val="2C4255"/>
              </a:solidFill>
            </a:endParaRPr>
          </a:p>
          <a:p>
            <a:pPr algn="ctr"/>
            <a:r>
              <a:rPr lang="en-GB" sz="1000" b="1" dirty="0">
                <a:solidFill>
                  <a:srgbClr val="2C4255"/>
                </a:solidFill>
              </a:rPr>
              <a:t>Great St Mary’s</a:t>
            </a:r>
          </a:p>
          <a:p>
            <a:pPr algn="ctr"/>
            <a:r>
              <a:rPr lang="en-GB" sz="1000" b="1" dirty="0">
                <a:solidFill>
                  <a:srgbClr val="2C4255"/>
                </a:solidFill>
              </a:rPr>
              <a:t>Price: 7</a:t>
            </a:r>
          </a:p>
          <a:p>
            <a:pPr algn="ctr"/>
            <a:endParaRPr lang="en-GB" sz="1100" b="1" dirty="0">
              <a:solidFill>
                <a:srgbClr val="2C4255"/>
              </a:solidFill>
            </a:endParaRPr>
          </a:p>
          <a:p>
            <a:pPr algn="ctr"/>
            <a:r>
              <a:rPr lang="en-GB" sz="1000" dirty="0">
                <a:solidFill>
                  <a:srgbClr val="2C4255"/>
                </a:solidFill>
              </a:rPr>
              <a:t>If you don’t have a fear of heights, we recommend climbing the 123 steps of the spiral staircase to see the magnificent views of Cambridge including The Backs, the daily market and a particularly spectacular one of King’s College Chapel.</a:t>
            </a: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0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a:p>
            <a:pPr algn="ctr"/>
            <a:endParaRPr lang="en-GB" sz="1100" b="1" dirty="0">
              <a:solidFill>
                <a:srgbClr val="2C4255"/>
              </a:solidFill>
            </a:endParaRPr>
          </a:p>
        </p:txBody>
      </p:sp>
      <p:sp>
        <p:nvSpPr>
          <p:cNvPr id="20" name="Rectangle 19">
            <a:extLst>
              <a:ext uri="{FF2B5EF4-FFF2-40B4-BE49-F238E27FC236}">
                <a16:creationId xmlns:a16="http://schemas.microsoft.com/office/drawing/2014/main" id="{0DDD31A9-75F2-CFF4-402A-2A22DFF49548}"/>
              </a:ext>
            </a:extLst>
          </p:cNvPr>
          <p:cNvSpPr/>
          <p:nvPr/>
        </p:nvSpPr>
        <p:spPr>
          <a:xfrm>
            <a:off x="5425946" y="1878458"/>
            <a:ext cx="940551" cy="1434954"/>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100" b="1" dirty="0">
                <a:latin typeface="Aptos" panose="020B0004020202020204" pitchFamily="34" charset="0"/>
              </a:rPr>
              <a:t>Wednesday</a:t>
            </a:r>
          </a:p>
          <a:p>
            <a:pPr algn="ctr"/>
            <a:r>
              <a:rPr lang="en-GB" sz="1100" b="1" dirty="0">
                <a:solidFill>
                  <a:schemeClr val="bg1"/>
                </a:solidFill>
                <a:latin typeface="Aptos" panose="020B0004020202020204" pitchFamily="34" charset="0"/>
              </a:rPr>
              <a:t>18 Sept</a:t>
            </a:r>
          </a:p>
          <a:p>
            <a:pPr algn="ctr"/>
            <a:r>
              <a:rPr lang="en-GB" sz="1100" dirty="0">
                <a:solidFill>
                  <a:schemeClr val="bg1"/>
                </a:solidFill>
                <a:latin typeface="Aptos" panose="020B0004020202020204" pitchFamily="34" charset="0"/>
              </a:rPr>
              <a:t>15:15pm</a:t>
            </a:r>
          </a:p>
          <a:p>
            <a:pPr algn="ctr"/>
            <a:endParaRPr lang="en-GB" b="1" dirty="0"/>
          </a:p>
          <a:p>
            <a:pPr algn="ctr"/>
            <a:endParaRPr lang="en-GB" b="1" dirty="0"/>
          </a:p>
          <a:p>
            <a:pPr algn="ctr"/>
            <a:endParaRPr lang="en-GB" b="1" dirty="0"/>
          </a:p>
          <a:p>
            <a:pPr algn="ctr"/>
            <a:endParaRPr lang="en-GB" b="1" dirty="0"/>
          </a:p>
        </p:txBody>
      </p:sp>
      <p:sp>
        <p:nvSpPr>
          <p:cNvPr id="21" name="Rectangle 20">
            <a:extLst>
              <a:ext uri="{FF2B5EF4-FFF2-40B4-BE49-F238E27FC236}">
                <a16:creationId xmlns:a16="http://schemas.microsoft.com/office/drawing/2014/main" id="{82E5C7CD-51A9-8BB8-C4B1-CC3315CC3E3F}"/>
              </a:ext>
            </a:extLst>
          </p:cNvPr>
          <p:cNvSpPr/>
          <p:nvPr/>
        </p:nvSpPr>
        <p:spPr>
          <a:xfrm>
            <a:off x="5425947" y="2940025"/>
            <a:ext cx="946618"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rgbClr val="2C4255"/>
                </a:solidFill>
              </a:rPr>
              <a:t>Museum of Zoology</a:t>
            </a:r>
          </a:p>
          <a:p>
            <a:pPr algn="ctr"/>
            <a:r>
              <a:rPr lang="en-GB" sz="1000" b="1" dirty="0">
                <a:solidFill>
                  <a:srgbClr val="2C4255"/>
                </a:solidFill>
              </a:rPr>
              <a:t>Price: Free</a:t>
            </a:r>
          </a:p>
          <a:p>
            <a:pPr algn="ctr"/>
            <a:endParaRPr lang="en-GB" sz="1000" b="1" dirty="0">
              <a:solidFill>
                <a:srgbClr val="2C4255"/>
              </a:solidFill>
            </a:endParaRPr>
          </a:p>
          <a:p>
            <a:pPr algn="ctr"/>
            <a:r>
              <a:rPr lang="en-US" sz="1000" dirty="0">
                <a:solidFill>
                  <a:srgbClr val="2C4255"/>
                </a:solidFill>
              </a:rPr>
              <a:t>The Museum of Zoology is one of Cambridge's major attractions. The brilliant galleries showcase the diversity of animal life, from marsupials to monkeys, mammoths to manatees. Join us to explore this fascinating museum.    </a:t>
            </a:r>
            <a:endParaRPr lang="en-GB" sz="1000" dirty="0">
              <a:solidFill>
                <a:srgbClr val="2C4255"/>
              </a:solidFill>
            </a:endParaRPr>
          </a:p>
        </p:txBody>
      </p:sp>
      <p:sp>
        <p:nvSpPr>
          <p:cNvPr id="24" name="Rectangle 23">
            <a:extLst>
              <a:ext uri="{FF2B5EF4-FFF2-40B4-BE49-F238E27FC236}">
                <a16:creationId xmlns:a16="http://schemas.microsoft.com/office/drawing/2014/main" id="{CDE33933-AE82-2F0C-5811-878B0265BD1C}"/>
              </a:ext>
            </a:extLst>
          </p:cNvPr>
          <p:cNvSpPr/>
          <p:nvPr/>
        </p:nvSpPr>
        <p:spPr>
          <a:xfrm>
            <a:off x="3429973" y="1885680"/>
            <a:ext cx="928003" cy="1410850"/>
          </a:xfrm>
          <a:prstGeom prst="rect">
            <a:avLst/>
          </a:prstGeom>
          <a:solidFill>
            <a:srgbClr val="2C4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GB" b="1" dirty="0"/>
          </a:p>
          <a:p>
            <a:pPr algn="ctr"/>
            <a:endParaRPr lang="en-GB" b="1" dirty="0"/>
          </a:p>
          <a:p>
            <a:pPr algn="ctr"/>
            <a:r>
              <a:rPr lang="en-GB" sz="1200" b="1" dirty="0"/>
              <a:t>Wednesday</a:t>
            </a:r>
          </a:p>
          <a:p>
            <a:pPr algn="ctr"/>
            <a:r>
              <a:rPr lang="en-GB" sz="1200" b="1" dirty="0">
                <a:solidFill>
                  <a:schemeClr val="bg1"/>
                </a:solidFill>
              </a:rPr>
              <a:t>11 Sept</a:t>
            </a:r>
          </a:p>
          <a:p>
            <a:pPr algn="ctr"/>
            <a:r>
              <a:rPr lang="en-GB" sz="1200" dirty="0">
                <a:solidFill>
                  <a:schemeClr val="bg1"/>
                </a:solidFill>
              </a:rPr>
              <a:t>15:15pm</a:t>
            </a:r>
          </a:p>
          <a:p>
            <a:pPr algn="ctr"/>
            <a:endParaRPr lang="en-GB" b="1" dirty="0"/>
          </a:p>
          <a:p>
            <a:pPr algn="ctr"/>
            <a:endParaRPr lang="en-GB" b="1" dirty="0"/>
          </a:p>
          <a:p>
            <a:pPr algn="ctr"/>
            <a:endParaRPr lang="en-GB" b="1" dirty="0"/>
          </a:p>
          <a:p>
            <a:pPr algn="ctr"/>
            <a:endParaRPr lang="en-GB" b="1" dirty="0"/>
          </a:p>
        </p:txBody>
      </p:sp>
      <p:sp>
        <p:nvSpPr>
          <p:cNvPr id="26" name="Rectangle 25">
            <a:extLst>
              <a:ext uri="{FF2B5EF4-FFF2-40B4-BE49-F238E27FC236}">
                <a16:creationId xmlns:a16="http://schemas.microsoft.com/office/drawing/2014/main" id="{A58404FC-5043-EF3D-583C-D43A22C0F420}"/>
              </a:ext>
            </a:extLst>
          </p:cNvPr>
          <p:cNvSpPr/>
          <p:nvPr/>
        </p:nvSpPr>
        <p:spPr>
          <a:xfrm>
            <a:off x="3447556" y="2907117"/>
            <a:ext cx="928003" cy="3849254"/>
          </a:xfrm>
          <a:prstGeom prst="rect">
            <a:avLst/>
          </a:prstGeom>
          <a:solidFill>
            <a:schemeClr val="bg1"/>
          </a:solidFill>
          <a:ln w="38100">
            <a:solidFill>
              <a:srgbClr val="2C4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2C4255"/>
                </a:solidFill>
              </a:rPr>
              <a:t>Fitzwilliam Museum</a:t>
            </a:r>
          </a:p>
          <a:p>
            <a:pPr algn="ctr"/>
            <a:r>
              <a:rPr lang="en-GB" sz="1000" b="1" dirty="0">
                <a:solidFill>
                  <a:srgbClr val="2C4255"/>
                </a:solidFill>
              </a:rPr>
              <a:t>Price: Free</a:t>
            </a:r>
            <a:endParaRPr lang="en-GB" sz="1000" dirty="0">
              <a:solidFill>
                <a:srgbClr val="2C4255"/>
              </a:solidFill>
            </a:endParaRPr>
          </a:p>
          <a:p>
            <a:pPr algn="ctr"/>
            <a:r>
              <a:rPr lang="en-US" sz="1000" dirty="0">
                <a:solidFill>
                  <a:srgbClr val="2C4255"/>
                </a:solidFill>
              </a:rPr>
              <a:t>This is Cambridge’s largest museum which houses amazing artefacts and art from around the world. </a:t>
            </a:r>
            <a:r>
              <a:rPr lang="en-GB" sz="1000" dirty="0">
                <a:solidFill>
                  <a:srgbClr val="2C4255"/>
                </a:solidFill>
              </a:rPr>
              <a:t>Highlights include Egyptian coffins, impressionist masterpieces and Renaissance sculpture. </a:t>
            </a:r>
            <a:r>
              <a:rPr lang="en-GB" sz="1000" b="1" dirty="0">
                <a:solidFill>
                  <a:srgbClr val="2C4255"/>
                </a:solidFill>
              </a:rPr>
              <a:t>Sign up early</a:t>
            </a:r>
            <a:endParaRPr lang="en-GB" sz="1000" dirty="0">
              <a:solidFill>
                <a:srgbClr val="2C4255"/>
              </a:solidFill>
            </a:endParaRPr>
          </a:p>
          <a:p>
            <a:pPr algn="ctr"/>
            <a:endParaRPr lang="en-GB" sz="1000" dirty="0">
              <a:solidFill>
                <a:srgbClr val="2C4255"/>
              </a:solidFill>
            </a:endParaRPr>
          </a:p>
        </p:txBody>
      </p:sp>
      <p:pic>
        <p:nvPicPr>
          <p:cNvPr id="29" name="Picture 28" descr="A stone building with towers and people walking around&#10;&#10;Description automatically generated">
            <a:extLst>
              <a:ext uri="{FF2B5EF4-FFF2-40B4-BE49-F238E27FC236}">
                <a16:creationId xmlns:a16="http://schemas.microsoft.com/office/drawing/2014/main" id="{F01C620D-662D-B4C4-48C9-B3A8C682B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6730" y="5024101"/>
            <a:ext cx="2973862" cy="1679821"/>
          </a:xfrm>
          <a:prstGeom prst="rect">
            <a:avLst/>
          </a:prstGeom>
        </p:spPr>
      </p:pic>
      <p:pic>
        <p:nvPicPr>
          <p:cNvPr id="34" name="Picture 33" descr="A large ornate building with statues&#10;&#10;Description automatically generated">
            <a:extLst>
              <a:ext uri="{FF2B5EF4-FFF2-40B4-BE49-F238E27FC236}">
                <a16:creationId xmlns:a16="http://schemas.microsoft.com/office/drawing/2014/main" id="{0DD0406B-0CF4-4C26-B11F-8F69CC83D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6730" y="3404659"/>
            <a:ext cx="2973862" cy="1577540"/>
          </a:xfrm>
          <a:prstGeom prst="rect">
            <a:avLst/>
          </a:prstGeom>
        </p:spPr>
      </p:pic>
      <p:pic>
        <p:nvPicPr>
          <p:cNvPr id="37" name="Picture 36" descr="A group of people in a boat in front of Burghley House&#10;&#10;Description automatically generated">
            <a:extLst>
              <a:ext uri="{FF2B5EF4-FFF2-40B4-BE49-F238E27FC236}">
                <a16:creationId xmlns:a16="http://schemas.microsoft.com/office/drawing/2014/main" id="{E93E1CBC-3329-FA46-A974-70506C1ECF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497" y="47967"/>
            <a:ext cx="2832019" cy="1717909"/>
          </a:xfrm>
          <a:prstGeom prst="rect">
            <a:avLst/>
          </a:prstGeom>
        </p:spPr>
      </p:pic>
      <p:pic>
        <p:nvPicPr>
          <p:cNvPr id="41" name="Picture 40" descr="A fountain in front of a glass house&#10;&#10;Description automatically generated">
            <a:extLst>
              <a:ext uri="{FF2B5EF4-FFF2-40B4-BE49-F238E27FC236}">
                <a16:creationId xmlns:a16="http://schemas.microsoft.com/office/drawing/2014/main" id="{0801B56D-31FA-1F7E-8821-5BF0CA6CB1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6730" y="1885680"/>
            <a:ext cx="2973862" cy="1486931"/>
          </a:xfrm>
          <a:prstGeom prst="rect">
            <a:avLst/>
          </a:prstGeom>
        </p:spPr>
      </p:pic>
    </p:spTree>
    <p:extLst>
      <p:ext uri="{BB962C8B-B14F-4D97-AF65-F5344CB8AC3E}">
        <p14:creationId xmlns:p14="http://schemas.microsoft.com/office/powerpoint/2010/main" val="31264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8664d2-ac1f-4ffc-a4c5-f8a36b576f12">
      <Terms xmlns="http://schemas.microsoft.com/office/infopath/2007/PartnerControls"/>
    </lcf76f155ced4ddcb4097134ff3c332f>
    <TaxCatchAll xmlns="0fd19b7b-5833-48d3-bc1a-e894afd8612d" xsi:nil="true"/>
    <_dlc_DocId xmlns="0fd19b7b-5833-48d3-bc1a-e894afd8612d">UXUWHNP6D4M3-423881392-1538</_dlc_DocId>
    <_dlc_DocIdUrl xmlns="0fd19b7b-5833-48d3-bc1a-e894afd8612d">
      <Url>https://studiocambridge.sharepoint.com/sites/StudentServicesDrive/_layouts/15/DocIdRedir.aspx?ID=UXUWHNP6D4M3-423881392-1538</Url>
      <Description>UXUWHNP6D4M3-423881392-1538</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652A215B84B7E4FB3C343FEE580A04B" ma:contentTypeVersion="8" ma:contentTypeDescription="Create a new document." ma:contentTypeScope="" ma:versionID="f401f07754468aed5e824143ff28fca8">
  <xsd:schema xmlns:xsd="http://www.w3.org/2001/XMLSchema" xmlns:xs="http://www.w3.org/2001/XMLSchema" xmlns:p="http://schemas.microsoft.com/office/2006/metadata/properties" xmlns:ns2="0fd19b7b-5833-48d3-bc1a-e894afd8612d" xmlns:ns3="408664d2-ac1f-4ffc-a4c5-f8a36b576f12" targetNamespace="http://schemas.microsoft.com/office/2006/metadata/properties" ma:root="true" ma:fieldsID="26e60648ac7aab11a18dc66b443ee44b" ns2:_="" ns3:_="">
    <xsd:import namespace="0fd19b7b-5833-48d3-bc1a-e894afd8612d"/>
    <xsd:import namespace="408664d2-ac1f-4ffc-a4c5-f8a36b576f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d19b7b-5833-48d3-bc1a-e894afd861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hidden="true" ma:list="{bfeca676-307d-4f77-858e-963454521c6e}" ma:internalName="TaxCatchAll" ma:showField="CatchAllData" ma:web="0fd19b7b-5833-48d3-bc1a-e894afd861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8664d2-ac1f-4ffc-a4c5-f8a36b576f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b503f48-4d81-440f-8a05-34293fe1cf4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D4F77E-EABD-4B3E-8269-6B3492B3E3A6}">
  <ds:schemaRefs>
    <ds:schemaRef ds:uri="http://schemas.microsoft.com/sharepoint/events"/>
  </ds:schemaRefs>
</ds:datastoreItem>
</file>

<file path=customXml/itemProps2.xml><?xml version="1.0" encoding="utf-8"?>
<ds:datastoreItem xmlns:ds="http://schemas.openxmlformats.org/officeDocument/2006/customXml" ds:itemID="{02554474-04E2-4EB4-92A7-27752F742E84}">
  <ds:schemaRefs>
    <ds:schemaRef ds:uri="http://schemas.microsoft.com/sharepoint/v3/contenttype/forms"/>
  </ds:schemaRefs>
</ds:datastoreItem>
</file>

<file path=customXml/itemProps3.xml><?xml version="1.0" encoding="utf-8"?>
<ds:datastoreItem xmlns:ds="http://schemas.openxmlformats.org/officeDocument/2006/customXml" ds:itemID="{BB14ED21-7047-4078-A599-764DF43C2311}">
  <ds:schemaRefs>
    <ds:schemaRef ds:uri="http://purl.org/dc/elements/1.1/"/>
    <ds:schemaRef ds:uri="http://schemas.microsoft.com/office/2006/documentManagement/types"/>
    <ds:schemaRef ds:uri="0fd19b7b-5833-48d3-bc1a-e894afd8612d"/>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408664d2-ac1f-4ffc-a4c5-f8a36b576f12"/>
    <ds:schemaRef ds:uri="http://purl.org/dc/terms/"/>
  </ds:schemaRefs>
</ds:datastoreItem>
</file>

<file path=customXml/itemProps4.xml><?xml version="1.0" encoding="utf-8"?>
<ds:datastoreItem xmlns:ds="http://schemas.openxmlformats.org/officeDocument/2006/customXml" ds:itemID="{3DD4EA67-D979-4705-AA3E-DF9BA9231A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d19b7b-5833-48d3-bc1a-e894afd8612d"/>
    <ds:schemaRef ds:uri="408664d2-ac1f-4ffc-a4c5-f8a36b576f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3087</TotalTime>
  <Words>403</Words>
  <Application>Microsoft Office PowerPoint</Application>
  <PresentationFormat>Widescreen</PresentationFormat>
  <Paragraphs>151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 Evans</dc:creator>
  <cp:lastModifiedBy>Mohamed Lalej</cp:lastModifiedBy>
  <cp:revision>73</cp:revision>
  <cp:lastPrinted>2024-07-01T13:05:09Z</cp:lastPrinted>
  <dcterms:created xsi:type="dcterms:W3CDTF">2020-08-20T15:51:37Z</dcterms:created>
  <dcterms:modified xsi:type="dcterms:W3CDTF">2024-08-26T12:09:25Z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0x0101002652A215B84B7E4FB3C343FEE580A04B</vt:lpwstr>
  </property>
  <property fmtid="{D5CDD505-2E9C-101B-9397-08002B2CF9AE}" pid="3" name="Order">
    <vt:r8>153800</vt:r8>
  </property>
  <property fmtid="{D5CDD505-2E9C-101B-9397-08002B2CF9AE}" pid="4" name="_dlc_DocIdItemGuid">
    <vt:lpwstr>64fe5add-fd7e-5577-ac15-ccf44b288717</vt:lpwstr>
  </property>
</Properties>
</file>